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2"/>
  </p:notesMasterIdLst>
  <p:sldIdLst>
    <p:sldId id="257" r:id="rId2"/>
    <p:sldId id="314" r:id="rId3"/>
    <p:sldId id="295" r:id="rId4"/>
    <p:sldId id="278" r:id="rId5"/>
    <p:sldId id="297" r:id="rId6"/>
    <p:sldId id="269" r:id="rId7"/>
    <p:sldId id="296" r:id="rId8"/>
    <p:sldId id="260" r:id="rId9"/>
    <p:sldId id="309" r:id="rId10"/>
    <p:sldId id="310" r:id="rId11"/>
    <p:sldId id="299" r:id="rId12"/>
    <p:sldId id="291" r:id="rId13"/>
    <p:sldId id="290" r:id="rId14"/>
    <p:sldId id="303" r:id="rId15"/>
    <p:sldId id="285" r:id="rId16"/>
    <p:sldId id="311" r:id="rId17"/>
    <p:sldId id="277" r:id="rId18"/>
    <p:sldId id="306" r:id="rId19"/>
    <p:sldId id="270" r:id="rId20"/>
    <p:sldId id="304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3AB820"/>
    <a:srgbClr val="F5801F"/>
    <a:srgbClr val="F9FEDA"/>
    <a:srgbClr val="66FFFF"/>
    <a:srgbClr val="0000FF"/>
    <a:srgbClr val="66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низкий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txPr>
              <a:bodyPr/>
              <a:lstStyle/>
              <a:p>
                <a:pPr>
                  <a:defRPr b="1">
                    <a:solidFill>
                      <a:schemeClr val="tx2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ноябрь 2021 год</c:v>
                </c:pt>
                <c:pt idx="1">
                  <c:v>март 2022 год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0.06</c:v>
                </c:pt>
                <c:pt idx="1">
                  <c:v>0.04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AF3-4BAD-B90B-474394622E9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средний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txPr>
              <a:bodyPr/>
              <a:lstStyle/>
              <a:p>
                <a:pPr>
                  <a:defRPr b="1">
                    <a:solidFill>
                      <a:schemeClr val="tx2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ноябрь 2021 год</c:v>
                </c:pt>
                <c:pt idx="1">
                  <c:v>март 2022 год</c:v>
                </c:pt>
              </c:strCache>
            </c:strRef>
          </c:cat>
          <c:val>
            <c:numRef>
              <c:f>Лист1!$C$2:$C$3</c:f>
              <c:numCache>
                <c:formatCode>0%</c:formatCode>
                <c:ptCount val="2"/>
                <c:pt idx="0">
                  <c:v>0.44</c:v>
                </c:pt>
                <c:pt idx="1">
                  <c:v>0.31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AF3-4BAD-B90B-474394622E9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высокий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txPr>
              <a:bodyPr/>
              <a:lstStyle/>
              <a:p>
                <a:pPr>
                  <a:defRPr b="1">
                    <a:solidFill>
                      <a:schemeClr val="tx2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ноябрь 2021 год</c:v>
                </c:pt>
                <c:pt idx="1">
                  <c:v>март 2022 год</c:v>
                </c:pt>
              </c:strCache>
            </c:strRef>
          </c:cat>
          <c:val>
            <c:numRef>
              <c:f>Лист1!$D$2:$D$3</c:f>
              <c:numCache>
                <c:formatCode>0%</c:formatCode>
                <c:ptCount val="2"/>
                <c:pt idx="0">
                  <c:v>0.5</c:v>
                </c:pt>
                <c:pt idx="1">
                  <c:v>0.65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AF3-4BAD-B90B-474394622E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87214336"/>
        <c:axId val="99958784"/>
      </c:barChart>
      <c:catAx>
        <c:axId val="872143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9958784"/>
        <c:crosses val="autoZero"/>
        <c:auto val="1"/>
        <c:lblAlgn val="ctr"/>
        <c:lblOffset val="100"/>
        <c:noMultiLvlLbl val="0"/>
      </c:catAx>
      <c:valAx>
        <c:axId val="99958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70C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7214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2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4D7742-8F14-4804-909A-81731679C4FC}" type="doc">
      <dgm:prSet loTypeId="urn:microsoft.com/office/officeart/2005/8/layout/vList2" loCatId="list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82F9F36B-1FEE-43EF-9E03-D204BDE0DCE5}">
      <dgm:prSet phldrT="[Текст]" custT="1"/>
      <dgm:spPr/>
      <dgm:t>
        <a:bodyPr/>
        <a:lstStyle/>
        <a:p>
          <a:pPr marL="0" indent="180975" algn="just"/>
          <a:r>
            <a:rPr lang="tt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Систематизировать в педагогической практике применение авторских методических пособий и современных игровых технологий, обеспечивающих обучение детей на двух государственных языках.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9613150-E86B-4A67-8322-2B583B33E6A4}" type="parTrans" cxnId="{BFF4DF67-C8FC-4043-B646-E789776954D4}">
      <dgm:prSet/>
      <dgm:spPr/>
      <dgm:t>
        <a:bodyPr/>
        <a:lstStyle/>
        <a:p>
          <a:endParaRPr lang="ru-RU"/>
        </a:p>
      </dgm:t>
    </dgm:pt>
    <dgm:pt modelId="{C8115DAD-AA87-4456-9447-9F5896A0C04D}" type="sibTrans" cxnId="{BFF4DF67-C8FC-4043-B646-E789776954D4}">
      <dgm:prSet/>
      <dgm:spPr/>
      <dgm:t>
        <a:bodyPr/>
        <a:lstStyle/>
        <a:p>
          <a:endParaRPr lang="ru-RU"/>
        </a:p>
      </dgm:t>
    </dgm:pt>
    <dgm:pt modelId="{F11553A9-D60B-4453-8D0F-C5992ECC18C3}">
      <dgm:prSet phldrT="[Текст]" custT="1"/>
      <dgm:spPr/>
      <dgm:t>
        <a:bodyPr/>
        <a:lstStyle/>
        <a:p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ЗАДАЧИ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293B9F2-B19D-43CB-9AC8-A51027E446ED}" type="sibTrans" cxnId="{087CFA15-99CA-417D-BC0A-9914EA2301CE}">
      <dgm:prSet/>
      <dgm:spPr/>
      <dgm:t>
        <a:bodyPr/>
        <a:lstStyle/>
        <a:p>
          <a:endParaRPr lang="ru-RU"/>
        </a:p>
      </dgm:t>
    </dgm:pt>
    <dgm:pt modelId="{030E9664-820E-4FE6-A515-65BCEBEBB192}" type="parTrans" cxnId="{087CFA15-99CA-417D-BC0A-9914EA2301CE}">
      <dgm:prSet/>
      <dgm:spPr/>
      <dgm:t>
        <a:bodyPr/>
        <a:lstStyle/>
        <a:p>
          <a:endParaRPr lang="ru-RU"/>
        </a:p>
      </dgm:t>
    </dgm:pt>
    <dgm:pt modelId="{B21B0B56-9854-498E-A929-A9BD010EC5B3}">
      <dgm:prSet phldrT="[Текст]" custT="1"/>
      <dgm:spPr/>
      <dgm:t>
        <a:bodyPr/>
        <a:lstStyle/>
        <a:p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АКТУАЛЬНОСТЬ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659EC30-37E9-4207-AE0B-A0E73D485B37}" type="parTrans" cxnId="{14CA8000-06C3-4483-AB13-408326F0773F}">
      <dgm:prSet/>
      <dgm:spPr/>
      <dgm:t>
        <a:bodyPr/>
        <a:lstStyle/>
        <a:p>
          <a:endParaRPr lang="ru-RU"/>
        </a:p>
      </dgm:t>
    </dgm:pt>
    <dgm:pt modelId="{406E8D02-20B7-4A6F-8F24-FC93E6280B1A}" type="sibTrans" cxnId="{14CA8000-06C3-4483-AB13-408326F0773F}">
      <dgm:prSet/>
      <dgm:spPr/>
      <dgm:t>
        <a:bodyPr/>
        <a:lstStyle/>
        <a:p>
          <a:endParaRPr lang="ru-RU"/>
        </a:p>
      </dgm:t>
    </dgm:pt>
    <dgm:pt modelId="{CEC5C7D1-C9C3-4691-99F8-53820D9DF8DF}">
      <dgm:prSet phldrT="[Текст]" custT="1"/>
      <dgm:spPr/>
      <dgm:t>
        <a:bodyPr/>
        <a:lstStyle/>
        <a:p>
          <a:pPr algn="just"/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Актуальность и значимость взаимосвязанного обучения русскому и татарскому языкам заключается в том, что в условиях Республики Татарстан должна сформироваться двуязычная личность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31D0BA4C-A5F6-4FC9-8B2C-0216B2E75021}" type="parTrans" cxnId="{E58292D6-3641-447E-9B11-8C7314A7CE3C}">
      <dgm:prSet/>
      <dgm:spPr/>
      <dgm:t>
        <a:bodyPr/>
        <a:lstStyle/>
        <a:p>
          <a:endParaRPr lang="ru-RU"/>
        </a:p>
      </dgm:t>
    </dgm:pt>
    <dgm:pt modelId="{D08BBE69-E1D9-4D8F-BC5A-D3B75CA58B9B}" type="sibTrans" cxnId="{E58292D6-3641-447E-9B11-8C7314A7CE3C}">
      <dgm:prSet/>
      <dgm:spPr/>
      <dgm:t>
        <a:bodyPr/>
        <a:lstStyle/>
        <a:p>
          <a:endParaRPr lang="ru-RU"/>
        </a:p>
      </dgm:t>
    </dgm:pt>
    <dgm:pt modelId="{174B224B-3FEB-427D-8710-3CBD8773496C}">
      <dgm:prSet phldrT="[Текст]" custT="1"/>
      <dgm:spPr/>
      <dgm:t>
        <a:bodyPr/>
        <a:lstStyle/>
        <a:p>
          <a:pPr algn="just"/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Создание современной модели 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билингвальной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среды, направленной на качественное усвоение детьми государственных языков Республики Татарстан по средствам инновационных методов работы при организации 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воспитательно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-образовательного процесса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172272D6-AA11-41E0-A347-9096B8B95DC2}" type="parTrans" cxnId="{561800AE-DABB-4E8B-9FB2-3BF8BD3CB5B5}">
      <dgm:prSet/>
      <dgm:spPr/>
      <dgm:t>
        <a:bodyPr/>
        <a:lstStyle/>
        <a:p>
          <a:endParaRPr lang="ru-RU"/>
        </a:p>
      </dgm:t>
    </dgm:pt>
    <dgm:pt modelId="{21BFD3AF-FC8D-4E02-A42A-524CB8DC27C9}" type="sibTrans" cxnId="{561800AE-DABB-4E8B-9FB2-3BF8BD3CB5B5}">
      <dgm:prSet/>
      <dgm:spPr/>
      <dgm:t>
        <a:bodyPr/>
        <a:lstStyle/>
        <a:p>
          <a:endParaRPr lang="ru-RU"/>
        </a:p>
      </dgm:t>
    </dgm:pt>
    <dgm:pt modelId="{92E04E54-4C25-45DE-851F-CF15D4512874}">
      <dgm:prSet custT="1"/>
      <dgm:spPr/>
      <dgm:t>
        <a:bodyPr/>
        <a:lstStyle/>
        <a:p>
          <a:pPr algn="just"/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Сформировать двуязычную личность в условиях современной дошкольной образовательной организации через создание цифровой развивающей предметно-пространственной среды.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5EE6214-035E-4FF0-8FC2-CC99756AA60C}" type="parTrans" cxnId="{79D0FDCE-4270-4C48-B084-85DF8A9A54A7}">
      <dgm:prSet/>
      <dgm:spPr/>
      <dgm:t>
        <a:bodyPr/>
        <a:lstStyle/>
        <a:p>
          <a:endParaRPr lang="ru-RU"/>
        </a:p>
      </dgm:t>
    </dgm:pt>
    <dgm:pt modelId="{2F72C1E0-D46A-4E26-9C81-8A580A22E43D}" type="sibTrans" cxnId="{79D0FDCE-4270-4C48-B084-85DF8A9A54A7}">
      <dgm:prSet/>
      <dgm:spPr/>
      <dgm:t>
        <a:bodyPr/>
        <a:lstStyle/>
        <a:p>
          <a:endParaRPr lang="ru-RU"/>
        </a:p>
      </dgm:t>
    </dgm:pt>
    <dgm:pt modelId="{CA07F03E-CCF8-4E74-AF08-8668C5D9A83A}">
      <dgm:prSet custT="1"/>
      <dgm:spPr/>
      <dgm:t>
        <a:bodyPr/>
        <a:lstStyle/>
        <a:p>
          <a:pPr algn="just"/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Создать условия  для развития методической компетентности педагогов в рамках </a:t>
          </a:r>
          <a:r>
            <a:rPr lang="ru-RU" sz="1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билингвального</a:t>
          </a:r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образования.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B425681-B937-4553-B5CA-256C1943FD1C}" type="parTrans" cxnId="{F6B7BA34-889A-485F-9EF8-79F0A22F3044}">
      <dgm:prSet/>
      <dgm:spPr/>
      <dgm:t>
        <a:bodyPr/>
        <a:lstStyle/>
        <a:p>
          <a:endParaRPr lang="ru-RU"/>
        </a:p>
      </dgm:t>
    </dgm:pt>
    <dgm:pt modelId="{74F3C133-2535-4410-931E-B21A350DFA4A}" type="sibTrans" cxnId="{F6B7BA34-889A-485F-9EF8-79F0A22F3044}">
      <dgm:prSet/>
      <dgm:spPr/>
      <dgm:t>
        <a:bodyPr/>
        <a:lstStyle/>
        <a:p>
          <a:endParaRPr lang="ru-RU"/>
        </a:p>
      </dgm:t>
    </dgm:pt>
    <dgm:pt modelId="{498FE4C2-D44D-4C50-954B-FC75AC3A6900}">
      <dgm:prSet custT="1"/>
      <dgm:spPr/>
      <dgm:t>
        <a:bodyPr/>
        <a:lstStyle/>
        <a:p>
          <a:pPr algn="just"/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Популяризировать современные, разнообразные, организационные формы работы с родителями и социальными партнерами.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581CA35-506A-423E-8298-BD76CFF1A096}" type="parTrans" cxnId="{481E1651-A24A-4A96-8026-34E7DFCD6056}">
      <dgm:prSet/>
      <dgm:spPr/>
      <dgm:t>
        <a:bodyPr/>
        <a:lstStyle/>
        <a:p>
          <a:endParaRPr lang="ru-RU"/>
        </a:p>
      </dgm:t>
    </dgm:pt>
    <dgm:pt modelId="{ED98F5CA-4AA3-4E0A-8B80-5480C83D32D2}" type="sibTrans" cxnId="{481E1651-A24A-4A96-8026-34E7DFCD6056}">
      <dgm:prSet/>
      <dgm:spPr/>
      <dgm:t>
        <a:bodyPr/>
        <a:lstStyle/>
        <a:p>
          <a:endParaRPr lang="ru-RU"/>
        </a:p>
      </dgm:t>
    </dgm:pt>
    <dgm:pt modelId="{E0EBB278-2420-429F-B70C-F6D16CBA2165}">
      <dgm:prSet phldrT="[Текст]" custT="1"/>
      <dgm:spPr/>
      <dgm:t>
        <a:bodyPr/>
        <a:lstStyle/>
        <a:p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ЦЕЛЬ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5F4B1BF-FD64-4F04-B190-3B4E8516AB51}" type="sibTrans" cxnId="{F83E4A97-1AB5-4359-BC06-37DD80CDB6F1}">
      <dgm:prSet/>
      <dgm:spPr/>
      <dgm:t>
        <a:bodyPr/>
        <a:lstStyle/>
        <a:p>
          <a:endParaRPr lang="ru-RU"/>
        </a:p>
      </dgm:t>
    </dgm:pt>
    <dgm:pt modelId="{DB49CE37-7AAF-497A-A780-4BE91E4FCA59}" type="parTrans" cxnId="{F83E4A97-1AB5-4359-BC06-37DD80CDB6F1}">
      <dgm:prSet/>
      <dgm:spPr/>
      <dgm:t>
        <a:bodyPr/>
        <a:lstStyle/>
        <a:p>
          <a:endParaRPr lang="ru-RU"/>
        </a:p>
      </dgm:t>
    </dgm:pt>
    <dgm:pt modelId="{8B1179DD-3DA5-4A83-9663-AA565BFE5E85}" type="pres">
      <dgm:prSet presAssocID="{794D7742-8F14-4804-909A-81731679C4F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9E364A8-2ED4-4325-BCAC-8528651B6F60}" type="pres">
      <dgm:prSet presAssocID="{B21B0B56-9854-498E-A929-A9BD010EC5B3}" presName="parentText" presStyleLbl="node1" presStyleIdx="0" presStyleCnt="3" custScaleY="21034" custLinFactNeighborX="403" custLinFactNeighborY="-4759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3ABBF0-C541-48FD-94B7-7AD0901DBBE8}" type="pres">
      <dgm:prSet presAssocID="{B21B0B56-9854-498E-A929-A9BD010EC5B3}" presName="childText" presStyleLbl="revTx" presStyleIdx="0" presStyleCnt="3" custScaleY="46800" custLinFactNeighborY="-138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061320-037E-4633-916A-20567B692318}" type="pres">
      <dgm:prSet presAssocID="{E0EBB278-2420-429F-B70C-F6D16CBA2165}" presName="parentText" presStyleLbl="node1" presStyleIdx="1" presStyleCnt="3" custScaleY="21034" custLinFactNeighborY="-890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9CA698-9FEC-43E7-9DB5-B4A461E2C0B4}" type="pres">
      <dgm:prSet presAssocID="{E0EBB278-2420-429F-B70C-F6D16CBA2165}" presName="childText" presStyleLbl="revTx" presStyleIdx="1" presStyleCnt="3" custScaleY="51306" custLinFactNeighborY="-48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C5837E-6D6E-44B6-AE3A-D5AA5F4AD960}" type="pres">
      <dgm:prSet presAssocID="{F11553A9-D60B-4453-8D0F-C5992ECC18C3}" presName="parentText" presStyleLbl="node1" presStyleIdx="2" presStyleCnt="3" custScaleY="21034" custLinFactNeighborY="252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C0C947-2E3A-4AF1-94D8-12832862AC97}" type="pres">
      <dgm:prSet presAssocID="{F11553A9-D60B-4453-8D0F-C5992ECC18C3}" presName="childText" presStyleLbl="revTx" presStyleIdx="2" presStyleCnt="3" custScaleY="109934" custLinFactNeighborY="79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1292901-32C3-4ABD-BB10-D19742F33137}" type="presOf" srcId="{92E04E54-4C25-45DE-851F-CF15D4512874}" destId="{8DC0C947-2E3A-4AF1-94D8-12832862AC97}" srcOrd="0" destOrd="1" presId="urn:microsoft.com/office/officeart/2005/8/layout/vList2"/>
    <dgm:cxn modelId="{14CA8000-06C3-4483-AB13-408326F0773F}" srcId="{794D7742-8F14-4804-909A-81731679C4FC}" destId="{B21B0B56-9854-498E-A929-A9BD010EC5B3}" srcOrd="0" destOrd="0" parTransId="{4659EC30-37E9-4207-AE0B-A0E73D485B37}" sibTransId="{406E8D02-20B7-4A6F-8F24-FC93E6280B1A}"/>
    <dgm:cxn modelId="{BFF4DF67-C8FC-4043-B646-E789776954D4}" srcId="{F11553A9-D60B-4453-8D0F-C5992ECC18C3}" destId="{82F9F36B-1FEE-43EF-9E03-D204BDE0DCE5}" srcOrd="0" destOrd="0" parTransId="{89613150-E86B-4A67-8322-2B583B33E6A4}" sibTransId="{C8115DAD-AA87-4456-9447-9F5896A0C04D}"/>
    <dgm:cxn modelId="{4033754E-2C40-489B-B0A8-323EF772D9A8}" type="presOf" srcId="{174B224B-3FEB-427D-8710-3CBD8773496C}" destId="{F69CA698-9FEC-43E7-9DB5-B4A461E2C0B4}" srcOrd="0" destOrd="0" presId="urn:microsoft.com/office/officeart/2005/8/layout/vList2"/>
    <dgm:cxn modelId="{481E1651-A24A-4A96-8026-34E7DFCD6056}" srcId="{F11553A9-D60B-4453-8D0F-C5992ECC18C3}" destId="{498FE4C2-D44D-4C50-954B-FC75AC3A6900}" srcOrd="3" destOrd="0" parTransId="{3581CA35-506A-423E-8298-BD76CFF1A096}" sibTransId="{ED98F5CA-4AA3-4E0A-8B80-5480C83D32D2}"/>
    <dgm:cxn modelId="{561800AE-DABB-4E8B-9FB2-3BF8BD3CB5B5}" srcId="{E0EBB278-2420-429F-B70C-F6D16CBA2165}" destId="{174B224B-3FEB-427D-8710-3CBD8773496C}" srcOrd="0" destOrd="0" parTransId="{172272D6-AA11-41E0-A347-9096B8B95DC2}" sibTransId="{21BFD3AF-FC8D-4E02-A42A-524CB8DC27C9}"/>
    <dgm:cxn modelId="{5A97EF85-F9EA-4983-9DF9-5E2F4F36FA79}" type="presOf" srcId="{CEC5C7D1-C9C3-4691-99F8-53820D9DF8DF}" destId="{AC3ABBF0-C541-48FD-94B7-7AD0901DBBE8}" srcOrd="0" destOrd="0" presId="urn:microsoft.com/office/officeart/2005/8/layout/vList2"/>
    <dgm:cxn modelId="{59F18B2E-7701-4DF2-B1DD-56C9E0F7301E}" type="presOf" srcId="{B21B0B56-9854-498E-A929-A9BD010EC5B3}" destId="{F9E364A8-2ED4-4325-BCAC-8528651B6F60}" srcOrd="0" destOrd="0" presId="urn:microsoft.com/office/officeart/2005/8/layout/vList2"/>
    <dgm:cxn modelId="{4AE8B27F-8EBD-45B8-BDE2-DFDDD1796018}" type="presOf" srcId="{498FE4C2-D44D-4C50-954B-FC75AC3A6900}" destId="{8DC0C947-2E3A-4AF1-94D8-12832862AC97}" srcOrd="0" destOrd="3" presId="urn:microsoft.com/office/officeart/2005/8/layout/vList2"/>
    <dgm:cxn modelId="{E27D3EA6-A83B-4FC8-847D-0C3BD70DF344}" type="presOf" srcId="{794D7742-8F14-4804-909A-81731679C4FC}" destId="{8B1179DD-3DA5-4A83-9663-AA565BFE5E85}" srcOrd="0" destOrd="0" presId="urn:microsoft.com/office/officeart/2005/8/layout/vList2"/>
    <dgm:cxn modelId="{3296182F-5FCE-4192-B1E6-5DD76C691264}" type="presOf" srcId="{F11553A9-D60B-4453-8D0F-C5992ECC18C3}" destId="{B3C5837E-6D6E-44B6-AE3A-D5AA5F4AD960}" srcOrd="0" destOrd="0" presId="urn:microsoft.com/office/officeart/2005/8/layout/vList2"/>
    <dgm:cxn modelId="{E58292D6-3641-447E-9B11-8C7314A7CE3C}" srcId="{B21B0B56-9854-498E-A929-A9BD010EC5B3}" destId="{CEC5C7D1-C9C3-4691-99F8-53820D9DF8DF}" srcOrd="0" destOrd="0" parTransId="{31D0BA4C-A5F6-4FC9-8B2C-0216B2E75021}" sibTransId="{D08BBE69-E1D9-4D8F-BC5A-D3B75CA58B9B}"/>
    <dgm:cxn modelId="{27A2B084-C467-4B40-A918-914BED2D2C39}" type="presOf" srcId="{E0EBB278-2420-429F-B70C-F6D16CBA2165}" destId="{8E061320-037E-4633-916A-20567B692318}" srcOrd="0" destOrd="0" presId="urn:microsoft.com/office/officeart/2005/8/layout/vList2"/>
    <dgm:cxn modelId="{F83E4A97-1AB5-4359-BC06-37DD80CDB6F1}" srcId="{794D7742-8F14-4804-909A-81731679C4FC}" destId="{E0EBB278-2420-429F-B70C-F6D16CBA2165}" srcOrd="1" destOrd="0" parTransId="{DB49CE37-7AAF-497A-A780-4BE91E4FCA59}" sibTransId="{B5F4B1BF-FD64-4F04-B190-3B4E8516AB51}"/>
    <dgm:cxn modelId="{F6B7BA34-889A-485F-9EF8-79F0A22F3044}" srcId="{F11553A9-D60B-4453-8D0F-C5992ECC18C3}" destId="{CA07F03E-CCF8-4E74-AF08-8668C5D9A83A}" srcOrd="2" destOrd="0" parTransId="{2B425681-B937-4553-B5CA-256C1943FD1C}" sibTransId="{74F3C133-2535-4410-931E-B21A350DFA4A}"/>
    <dgm:cxn modelId="{585F60FA-AE12-4E20-8153-3F916AA17FF8}" type="presOf" srcId="{CA07F03E-CCF8-4E74-AF08-8668C5D9A83A}" destId="{8DC0C947-2E3A-4AF1-94D8-12832862AC97}" srcOrd="0" destOrd="2" presId="urn:microsoft.com/office/officeart/2005/8/layout/vList2"/>
    <dgm:cxn modelId="{79D0FDCE-4270-4C48-B084-85DF8A9A54A7}" srcId="{F11553A9-D60B-4453-8D0F-C5992ECC18C3}" destId="{92E04E54-4C25-45DE-851F-CF15D4512874}" srcOrd="1" destOrd="0" parTransId="{45EE6214-035E-4FF0-8FC2-CC99756AA60C}" sibTransId="{2F72C1E0-D46A-4E26-9C81-8A580A22E43D}"/>
    <dgm:cxn modelId="{087CFA15-99CA-417D-BC0A-9914EA2301CE}" srcId="{794D7742-8F14-4804-909A-81731679C4FC}" destId="{F11553A9-D60B-4453-8D0F-C5992ECC18C3}" srcOrd="2" destOrd="0" parTransId="{030E9664-820E-4FE6-A515-65BCEBEBB192}" sibTransId="{4293B9F2-B19D-43CB-9AC8-A51027E446ED}"/>
    <dgm:cxn modelId="{33B30079-A9C5-4780-8F6D-5C4C1CC214E3}" type="presOf" srcId="{82F9F36B-1FEE-43EF-9E03-D204BDE0DCE5}" destId="{8DC0C947-2E3A-4AF1-94D8-12832862AC97}" srcOrd="0" destOrd="0" presId="urn:microsoft.com/office/officeart/2005/8/layout/vList2"/>
    <dgm:cxn modelId="{850E3681-6983-4D07-9E47-EAEB57FE3B6B}" type="presParOf" srcId="{8B1179DD-3DA5-4A83-9663-AA565BFE5E85}" destId="{F9E364A8-2ED4-4325-BCAC-8528651B6F60}" srcOrd="0" destOrd="0" presId="urn:microsoft.com/office/officeart/2005/8/layout/vList2"/>
    <dgm:cxn modelId="{5E1B26EE-580A-48E2-83A8-ADE95ACC1E22}" type="presParOf" srcId="{8B1179DD-3DA5-4A83-9663-AA565BFE5E85}" destId="{AC3ABBF0-C541-48FD-94B7-7AD0901DBBE8}" srcOrd="1" destOrd="0" presId="urn:microsoft.com/office/officeart/2005/8/layout/vList2"/>
    <dgm:cxn modelId="{635DEA71-610D-4A47-98CC-D9ADE5F1E80A}" type="presParOf" srcId="{8B1179DD-3DA5-4A83-9663-AA565BFE5E85}" destId="{8E061320-037E-4633-916A-20567B692318}" srcOrd="2" destOrd="0" presId="urn:microsoft.com/office/officeart/2005/8/layout/vList2"/>
    <dgm:cxn modelId="{FC93F93B-8031-495A-B641-357D10405BD9}" type="presParOf" srcId="{8B1179DD-3DA5-4A83-9663-AA565BFE5E85}" destId="{F69CA698-9FEC-43E7-9DB5-B4A461E2C0B4}" srcOrd="3" destOrd="0" presId="urn:microsoft.com/office/officeart/2005/8/layout/vList2"/>
    <dgm:cxn modelId="{CA33D179-7F04-4589-8CC4-CB3674550B95}" type="presParOf" srcId="{8B1179DD-3DA5-4A83-9663-AA565BFE5E85}" destId="{B3C5837E-6D6E-44B6-AE3A-D5AA5F4AD960}" srcOrd="4" destOrd="0" presId="urn:microsoft.com/office/officeart/2005/8/layout/vList2"/>
    <dgm:cxn modelId="{AD61F79F-E35F-44E3-BB30-683276CFF7CE}" type="presParOf" srcId="{8B1179DD-3DA5-4A83-9663-AA565BFE5E85}" destId="{8DC0C947-2E3A-4AF1-94D8-12832862AC97}" srcOrd="5" destOrd="0" presId="urn:microsoft.com/office/officeart/2005/8/layout/vList2"/>
  </dgm:cxnLst>
  <dgm:bg>
    <a:solidFill>
      <a:srgbClr val="FFFFFF"/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EAE5648-52F6-41FD-B327-BE755ABF9A4E}" type="doc">
      <dgm:prSet loTypeId="urn:microsoft.com/office/officeart/2005/8/layout/vProcess5" loCatId="process" qsTypeId="urn:microsoft.com/office/officeart/2005/8/quickstyle/3d2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3041E875-1BDF-4A70-8EFD-10856AC7A848}">
      <dgm:prSet phldrT="[Текст]"/>
      <dgm:spPr/>
      <dgm:t>
        <a:bodyPr/>
        <a:lstStyle/>
        <a:p>
          <a:r>
            <a:rPr lang="en-US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r>
            <a:rPr lang="ru-RU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ЭТАП</a:t>
          </a:r>
          <a:r>
            <a:rPr lang="ru-RU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ru-RU" smtClean="0">
              <a:latin typeface="Times New Roman" panose="02020603050405020304" pitchFamily="18" charset="0"/>
              <a:cs typeface="Times New Roman" panose="02020603050405020304" pitchFamily="18" charset="0"/>
            </a:rPr>
            <a:t>ОРГАНИЗАЦИОННО-ПОДГОТОВИТЕЛЬНЫЙ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A2EB3CF-D43F-4453-A1D5-B0651DD243F0}" type="parTrans" cxnId="{A9F0AB8C-67DB-42F4-B741-C9835B0703E9}">
      <dgm:prSet/>
      <dgm:spPr/>
      <dgm:t>
        <a:bodyPr/>
        <a:lstStyle/>
        <a:p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BCED6D4-6777-4166-820B-159FC181C9A9}" type="sibTrans" cxnId="{A9F0AB8C-67DB-42F4-B741-C9835B0703E9}">
      <dgm:prSet/>
      <dgm:spPr/>
      <dgm:t>
        <a:bodyPr/>
        <a:lstStyle/>
        <a:p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0800BC-5FB9-4984-8A54-F8C6A8F59BB3}">
      <dgm:prSet phldrT="[Текст]"/>
      <dgm:spPr/>
      <dgm:t>
        <a:bodyPr/>
        <a:lstStyle/>
        <a:p>
          <a:r>
            <a:rPr lang="en-US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II</a:t>
          </a:r>
          <a:r>
            <a:rPr lang="ru-RU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ЭТАП: </a:t>
          </a:r>
        </a:p>
        <a:p>
          <a:r>
            <a:rPr lang="ru-RU" smtClean="0">
              <a:latin typeface="Times New Roman" panose="02020603050405020304" pitchFamily="18" charset="0"/>
              <a:cs typeface="Times New Roman" panose="02020603050405020304" pitchFamily="18" charset="0"/>
            </a:rPr>
            <a:t>РЕАЛИЗАЦИЯ </a:t>
          </a:r>
          <a:r>
            <a:rPr lang="ru-RU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ПРОЕКТА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EA03220-F2F2-4A4E-8692-E0912DABDA84}" type="parTrans" cxnId="{AA3C3BF3-92CB-4219-BD46-434BBA92D951}">
      <dgm:prSet/>
      <dgm:spPr/>
      <dgm:t>
        <a:bodyPr/>
        <a:lstStyle/>
        <a:p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8512FAC-A381-4FB6-BE5E-EF6DE2B2FA64}" type="sibTrans" cxnId="{AA3C3BF3-92CB-4219-BD46-434BBA92D951}">
      <dgm:prSet/>
      <dgm:spPr/>
      <dgm:t>
        <a:bodyPr/>
        <a:lstStyle/>
        <a:p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3168E4C-8858-4BD6-BD22-515E6A18F802}">
      <dgm:prSet phldrT="[Текст]"/>
      <dgm:spPr/>
      <dgm:t>
        <a:bodyPr/>
        <a:lstStyle/>
        <a:p>
          <a:r>
            <a:rPr lang="en-US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III</a:t>
          </a:r>
          <a:r>
            <a:rPr lang="ru-RU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ЭТАП: </a:t>
          </a:r>
        </a:p>
        <a:p>
          <a:r>
            <a:rPr lang="ru-RU" smtClean="0">
              <a:latin typeface="Times New Roman" panose="02020603050405020304" pitchFamily="18" charset="0"/>
              <a:cs typeface="Times New Roman" panose="02020603050405020304" pitchFamily="18" charset="0"/>
            </a:rPr>
            <a:t>ПОДВЕДЕНИЕ </a:t>
          </a:r>
          <a:r>
            <a:rPr lang="ru-RU" smtClean="0">
              <a:latin typeface="Times New Roman" panose="02020603050405020304" pitchFamily="18" charset="0"/>
              <a:cs typeface="Times New Roman" panose="02020603050405020304" pitchFamily="18" charset="0"/>
            </a:rPr>
            <a:t>ИТОГОВ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EC29FB5-A4D1-4B51-8A41-CE89EB99D751}" type="parTrans" cxnId="{BF49AA32-90AB-4278-A4C6-AB933563EBD9}">
      <dgm:prSet/>
      <dgm:spPr/>
      <dgm:t>
        <a:bodyPr/>
        <a:lstStyle/>
        <a:p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BE2E857-724A-4988-B7B5-41A899D3507F}" type="sibTrans" cxnId="{BF49AA32-90AB-4278-A4C6-AB933563EBD9}">
      <dgm:prSet/>
      <dgm:spPr/>
      <dgm:t>
        <a:bodyPr/>
        <a:lstStyle/>
        <a:p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E24B080-6116-4790-8C8E-DB4FB4F5055E}" type="pres">
      <dgm:prSet presAssocID="{DEAE5648-52F6-41FD-B327-BE755ABF9A4E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4D1B625-69DD-45D7-BF55-D993770CF6D0}" type="pres">
      <dgm:prSet presAssocID="{DEAE5648-52F6-41FD-B327-BE755ABF9A4E}" presName="dummyMaxCanvas" presStyleCnt="0">
        <dgm:presLayoutVars/>
      </dgm:prSet>
      <dgm:spPr/>
    </dgm:pt>
    <dgm:pt modelId="{AA96B03D-8C46-49F9-AEEB-A344C8153926}" type="pres">
      <dgm:prSet presAssocID="{DEAE5648-52F6-41FD-B327-BE755ABF9A4E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B792B5-69D2-4CB2-BC46-6B0752FD077F}" type="pres">
      <dgm:prSet presAssocID="{DEAE5648-52F6-41FD-B327-BE755ABF9A4E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EB70C9-1B14-4373-8330-4552C3DC6E9D}" type="pres">
      <dgm:prSet presAssocID="{DEAE5648-52F6-41FD-B327-BE755ABF9A4E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561D9B-162B-486E-AEA7-185761CC90B7}" type="pres">
      <dgm:prSet presAssocID="{DEAE5648-52F6-41FD-B327-BE755ABF9A4E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1126E6-1A75-4E5E-AE7B-CAF33DC4AEB4}" type="pres">
      <dgm:prSet presAssocID="{DEAE5648-52F6-41FD-B327-BE755ABF9A4E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4AC558-6EAA-474B-9BFE-992449794E35}" type="pres">
      <dgm:prSet presAssocID="{DEAE5648-52F6-41FD-B327-BE755ABF9A4E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4333E7-CE83-42D7-B7F7-EBF457653FC2}" type="pres">
      <dgm:prSet presAssocID="{DEAE5648-52F6-41FD-B327-BE755ABF9A4E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BCB052-93E3-497B-8427-C686BB26AEF4}" type="pres">
      <dgm:prSet presAssocID="{DEAE5648-52F6-41FD-B327-BE755ABF9A4E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50EE90A-BE83-4A8D-93CF-40A626FB365A}" type="presOf" srcId="{3041E875-1BDF-4A70-8EFD-10856AC7A848}" destId="{AA96B03D-8C46-49F9-AEEB-A344C8153926}" srcOrd="0" destOrd="0" presId="urn:microsoft.com/office/officeart/2005/8/layout/vProcess5"/>
    <dgm:cxn modelId="{4A574629-86AB-48EB-95E1-2580E0359DA1}" type="presOf" srcId="{660800BC-5FB9-4984-8A54-F8C6A8F59BB3}" destId="{F54333E7-CE83-42D7-B7F7-EBF457653FC2}" srcOrd="1" destOrd="0" presId="urn:microsoft.com/office/officeart/2005/8/layout/vProcess5"/>
    <dgm:cxn modelId="{61C15200-2676-4828-AF71-185EC16501B5}" type="presOf" srcId="{73168E4C-8858-4BD6-BD22-515E6A18F802}" destId="{15BCB052-93E3-497B-8427-C686BB26AEF4}" srcOrd="1" destOrd="0" presId="urn:microsoft.com/office/officeart/2005/8/layout/vProcess5"/>
    <dgm:cxn modelId="{A9F0AB8C-67DB-42F4-B741-C9835B0703E9}" srcId="{DEAE5648-52F6-41FD-B327-BE755ABF9A4E}" destId="{3041E875-1BDF-4A70-8EFD-10856AC7A848}" srcOrd="0" destOrd="0" parTransId="{FA2EB3CF-D43F-4453-A1D5-B0651DD243F0}" sibTransId="{2BCED6D4-6777-4166-820B-159FC181C9A9}"/>
    <dgm:cxn modelId="{B3D97FEA-2FF5-46C8-89B7-D464C50D6C59}" type="presOf" srcId="{DEAE5648-52F6-41FD-B327-BE755ABF9A4E}" destId="{EE24B080-6116-4790-8C8E-DB4FB4F5055E}" srcOrd="0" destOrd="0" presId="urn:microsoft.com/office/officeart/2005/8/layout/vProcess5"/>
    <dgm:cxn modelId="{BF49AA32-90AB-4278-A4C6-AB933563EBD9}" srcId="{DEAE5648-52F6-41FD-B327-BE755ABF9A4E}" destId="{73168E4C-8858-4BD6-BD22-515E6A18F802}" srcOrd="2" destOrd="0" parTransId="{3EC29FB5-A4D1-4B51-8A41-CE89EB99D751}" sibTransId="{6BE2E857-724A-4988-B7B5-41A899D3507F}"/>
    <dgm:cxn modelId="{A3A61D7A-2941-4886-9211-8F1AF4ED6D8D}" type="presOf" srcId="{2BCED6D4-6777-4166-820B-159FC181C9A9}" destId="{25561D9B-162B-486E-AEA7-185761CC90B7}" srcOrd="0" destOrd="0" presId="urn:microsoft.com/office/officeart/2005/8/layout/vProcess5"/>
    <dgm:cxn modelId="{080EDC83-B77D-48FC-A1CD-06BF8278248C}" type="presOf" srcId="{660800BC-5FB9-4984-8A54-F8C6A8F59BB3}" destId="{B2B792B5-69D2-4CB2-BC46-6B0752FD077F}" srcOrd="0" destOrd="0" presId="urn:microsoft.com/office/officeart/2005/8/layout/vProcess5"/>
    <dgm:cxn modelId="{EE41DA83-6046-4D79-93D8-7DF28980D49D}" type="presOf" srcId="{F8512FAC-A381-4FB6-BE5E-EF6DE2B2FA64}" destId="{551126E6-1A75-4E5E-AE7B-CAF33DC4AEB4}" srcOrd="0" destOrd="0" presId="urn:microsoft.com/office/officeart/2005/8/layout/vProcess5"/>
    <dgm:cxn modelId="{95238BC9-B72C-4127-A358-CE6DC5EFE438}" type="presOf" srcId="{73168E4C-8858-4BD6-BD22-515E6A18F802}" destId="{8DEB70C9-1B14-4373-8330-4552C3DC6E9D}" srcOrd="0" destOrd="0" presId="urn:microsoft.com/office/officeart/2005/8/layout/vProcess5"/>
    <dgm:cxn modelId="{AA3C3BF3-92CB-4219-BD46-434BBA92D951}" srcId="{DEAE5648-52F6-41FD-B327-BE755ABF9A4E}" destId="{660800BC-5FB9-4984-8A54-F8C6A8F59BB3}" srcOrd="1" destOrd="0" parTransId="{6EA03220-F2F2-4A4E-8692-E0912DABDA84}" sibTransId="{F8512FAC-A381-4FB6-BE5E-EF6DE2B2FA64}"/>
    <dgm:cxn modelId="{B41872BF-A890-459C-A73E-57A40B0C234F}" type="presOf" srcId="{3041E875-1BDF-4A70-8EFD-10856AC7A848}" destId="{0C4AC558-6EAA-474B-9BFE-992449794E35}" srcOrd="1" destOrd="0" presId="urn:microsoft.com/office/officeart/2005/8/layout/vProcess5"/>
    <dgm:cxn modelId="{E06F71CB-8273-44B8-A5BF-A209D12A2FCC}" type="presParOf" srcId="{EE24B080-6116-4790-8C8E-DB4FB4F5055E}" destId="{A4D1B625-69DD-45D7-BF55-D993770CF6D0}" srcOrd="0" destOrd="0" presId="urn:microsoft.com/office/officeart/2005/8/layout/vProcess5"/>
    <dgm:cxn modelId="{41684BA0-42B2-4B43-B835-94193809AEC7}" type="presParOf" srcId="{EE24B080-6116-4790-8C8E-DB4FB4F5055E}" destId="{AA96B03D-8C46-49F9-AEEB-A344C8153926}" srcOrd="1" destOrd="0" presId="urn:microsoft.com/office/officeart/2005/8/layout/vProcess5"/>
    <dgm:cxn modelId="{9B3E8E76-0A22-49BD-9ACC-EE151AED1769}" type="presParOf" srcId="{EE24B080-6116-4790-8C8E-DB4FB4F5055E}" destId="{B2B792B5-69D2-4CB2-BC46-6B0752FD077F}" srcOrd="2" destOrd="0" presId="urn:microsoft.com/office/officeart/2005/8/layout/vProcess5"/>
    <dgm:cxn modelId="{07438C79-CDD0-40D8-BEFF-B2311BCA31F2}" type="presParOf" srcId="{EE24B080-6116-4790-8C8E-DB4FB4F5055E}" destId="{8DEB70C9-1B14-4373-8330-4552C3DC6E9D}" srcOrd="3" destOrd="0" presId="urn:microsoft.com/office/officeart/2005/8/layout/vProcess5"/>
    <dgm:cxn modelId="{9401A8E0-F937-46F6-BDD1-B9FF2E5AEF78}" type="presParOf" srcId="{EE24B080-6116-4790-8C8E-DB4FB4F5055E}" destId="{25561D9B-162B-486E-AEA7-185761CC90B7}" srcOrd="4" destOrd="0" presId="urn:microsoft.com/office/officeart/2005/8/layout/vProcess5"/>
    <dgm:cxn modelId="{32651919-1088-494F-9C56-9F7DB4380D1B}" type="presParOf" srcId="{EE24B080-6116-4790-8C8E-DB4FB4F5055E}" destId="{551126E6-1A75-4E5E-AE7B-CAF33DC4AEB4}" srcOrd="5" destOrd="0" presId="urn:microsoft.com/office/officeart/2005/8/layout/vProcess5"/>
    <dgm:cxn modelId="{37942A41-719B-4A94-86A3-6B2F34E78110}" type="presParOf" srcId="{EE24B080-6116-4790-8C8E-DB4FB4F5055E}" destId="{0C4AC558-6EAA-474B-9BFE-992449794E35}" srcOrd="6" destOrd="0" presId="urn:microsoft.com/office/officeart/2005/8/layout/vProcess5"/>
    <dgm:cxn modelId="{C2E34095-CC5B-4031-9EF5-A9ECFEC920CF}" type="presParOf" srcId="{EE24B080-6116-4790-8C8E-DB4FB4F5055E}" destId="{F54333E7-CE83-42D7-B7F7-EBF457653FC2}" srcOrd="7" destOrd="0" presId="urn:microsoft.com/office/officeart/2005/8/layout/vProcess5"/>
    <dgm:cxn modelId="{B82672D0-34E6-467B-B722-F81F7E1B138C}" type="presParOf" srcId="{EE24B080-6116-4790-8C8E-DB4FB4F5055E}" destId="{15BCB052-93E3-497B-8427-C686BB26AEF4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49F6FCE-A5FD-44CF-AE03-042675200EC2}" type="doc">
      <dgm:prSet loTypeId="urn:microsoft.com/office/officeart/2005/8/layout/chevron2" loCatId="list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A0E1FDF7-C06C-4645-A528-D03BA2AB7D4F}">
      <dgm:prSet phldrT="[Текст]" phldr="1" custT="1"/>
      <dgm:spPr/>
      <dgm:t>
        <a:bodyPr/>
        <a:lstStyle/>
        <a:p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3125664-AC14-48F3-ADA8-6AE1E21AF68A}" type="parTrans" cxnId="{B3ECB923-A79F-46B8-9B2F-64F4C3C01819}">
      <dgm:prSet/>
      <dgm:spPr/>
      <dgm:t>
        <a:bodyPr/>
        <a:lstStyle/>
        <a:p>
          <a:endParaRPr lang="ru-RU"/>
        </a:p>
      </dgm:t>
    </dgm:pt>
    <dgm:pt modelId="{86962DB0-A807-4D12-B866-6717D971E753}" type="sibTrans" cxnId="{B3ECB923-A79F-46B8-9B2F-64F4C3C01819}">
      <dgm:prSet/>
      <dgm:spPr/>
      <dgm:t>
        <a:bodyPr/>
        <a:lstStyle/>
        <a:p>
          <a:endParaRPr lang="ru-RU"/>
        </a:p>
      </dgm:t>
    </dgm:pt>
    <dgm:pt modelId="{9AD31928-18B8-4F91-9901-42D7F8192389}">
      <dgm:prSet phldrT="[Текст]" phldr="1" custT="1"/>
      <dgm:spPr/>
      <dgm:t>
        <a:bodyPr/>
        <a:lstStyle/>
        <a:p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C462B88-D226-48FD-BA78-29DCFF669E2D}" type="parTrans" cxnId="{F7A482CC-BB13-4FE9-AE04-89B88F7BCB05}">
      <dgm:prSet/>
      <dgm:spPr/>
      <dgm:t>
        <a:bodyPr/>
        <a:lstStyle/>
        <a:p>
          <a:endParaRPr lang="ru-RU"/>
        </a:p>
      </dgm:t>
    </dgm:pt>
    <dgm:pt modelId="{E65BD7D4-E96E-4DC3-B952-6D17860A16D2}" type="sibTrans" cxnId="{F7A482CC-BB13-4FE9-AE04-89B88F7BCB05}">
      <dgm:prSet/>
      <dgm:spPr/>
      <dgm:t>
        <a:bodyPr/>
        <a:lstStyle/>
        <a:p>
          <a:endParaRPr lang="ru-RU"/>
        </a:p>
      </dgm:t>
    </dgm:pt>
    <dgm:pt modelId="{17A86D4C-1F52-4A34-9810-4045657409E1}">
      <dgm:prSet phldrT="[Текст]" custT="1"/>
      <dgm:spPr/>
      <dgm:t>
        <a:bodyPr/>
        <a:lstStyle/>
        <a:p>
          <a:pPr algn="just"/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Репортаж на телеканале «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Чаллы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ТВ», «Россия1», «Татарстан 24», «ТНВ»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4427891-F619-4B52-BB82-742FE8BAEBC5}" type="parTrans" cxnId="{5B4CC238-CD06-44F4-A008-363ABB1031F6}">
      <dgm:prSet/>
      <dgm:spPr/>
      <dgm:t>
        <a:bodyPr/>
        <a:lstStyle/>
        <a:p>
          <a:endParaRPr lang="ru-RU"/>
        </a:p>
      </dgm:t>
    </dgm:pt>
    <dgm:pt modelId="{5DCFECAD-2F52-4AB4-8ED8-1E2F4D856D88}" type="sibTrans" cxnId="{5B4CC238-CD06-44F4-A008-363ABB1031F6}">
      <dgm:prSet/>
      <dgm:spPr/>
      <dgm:t>
        <a:bodyPr/>
        <a:lstStyle/>
        <a:p>
          <a:endParaRPr lang="ru-RU"/>
        </a:p>
      </dgm:t>
    </dgm:pt>
    <dgm:pt modelId="{6E0BBA93-29EA-4FA1-949B-EA4D8C51D797}">
      <dgm:prSet phldrT="[Текст]" custT="1"/>
      <dgm:spPr/>
      <dgm:t>
        <a:bodyPr/>
        <a:lstStyle/>
        <a:p>
          <a:pPr algn="just"/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Газета «</a:t>
          </a:r>
          <a:r>
            <a:rPr lang="tt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Шәһри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Чаллы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», «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Көмеш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кыңгырау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», «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Челнинские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известия», «Ш</a:t>
          </a:r>
          <a:r>
            <a:rPr lang="tt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әһри Казан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»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B5CA1B4-874B-41EA-B327-08FA01D6F01C}" type="sibTrans" cxnId="{0F536B3C-236D-4D05-BAA1-402523F65D12}">
      <dgm:prSet/>
      <dgm:spPr/>
      <dgm:t>
        <a:bodyPr/>
        <a:lstStyle/>
        <a:p>
          <a:endParaRPr lang="ru-RU"/>
        </a:p>
      </dgm:t>
    </dgm:pt>
    <dgm:pt modelId="{9892C6E1-8489-4903-ABFF-9FA7789EB08B}" type="parTrans" cxnId="{0F536B3C-236D-4D05-BAA1-402523F65D12}">
      <dgm:prSet/>
      <dgm:spPr/>
      <dgm:t>
        <a:bodyPr/>
        <a:lstStyle/>
        <a:p>
          <a:endParaRPr lang="ru-RU"/>
        </a:p>
      </dgm:t>
    </dgm:pt>
    <dgm:pt modelId="{34A4CBE4-4668-44EC-A3D8-9B26BE7DB96A}" type="pres">
      <dgm:prSet presAssocID="{749F6FCE-A5FD-44CF-AE03-042675200EC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66E428B-41E0-44EE-B2E1-236E3B165691}" type="pres">
      <dgm:prSet presAssocID="{A0E1FDF7-C06C-4645-A528-D03BA2AB7D4F}" presName="composite" presStyleCnt="0"/>
      <dgm:spPr/>
    </dgm:pt>
    <dgm:pt modelId="{2A9B2AEF-6D04-4721-BDEA-E994EB7F1BC9}" type="pres">
      <dgm:prSet presAssocID="{A0E1FDF7-C06C-4645-A528-D03BA2AB7D4F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07053E-836C-4162-BBD4-70363C904400}" type="pres">
      <dgm:prSet presAssocID="{A0E1FDF7-C06C-4645-A528-D03BA2AB7D4F}" presName="descendantText" presStyleLbl="alignAcc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94B92D-C48A-497F-8010-719684B07D90}" type="pres">
      <dgm:prSet presAssocID="{86962DB0-A807-4D12-B866-6717D971E753}" presName="sp" presStyleCnt="0"/>
      <dgm:spPr/>
    </dgm:pt>
    <dgm:pt modelId="{C4F5042A-389E-466F-AE71-CAD2EE0B6BA2}" type="pres">
      <dgm:prSet presAssocID="{9AD31928-18B8-4F91-9901-42D7F8192389}" presName="composite" presStyleCnt="0"/>
      <dgm:spPr/>
    </dgm:pt>
    <dgm:pt modelId="{D9B0787E-5B0E-4383-BBD0-3E9325AC0630}" type="pres">
      <dgm:prSet presAssocID="{9AD31928-18B8-4F91-9901-42D7F8192389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3E8AD6-915E-4F29-86D9-E91466D684BC}" type="pres">
      <dgm:prSet presAssocID="{9AD31928-18B8-4F91-9901-42D7F8192389}" presName="descendantText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7A482CC-BB13-4FE9-AE04-89B88F7BCB05}" srcId="{749F6FCE-A5FD-44CF-AE03-042675200EC2}" destId="{9AD31928-18B8-4F91-9901-42D7F8192389}" srcOrd="1" destOrd="0" parTransId="{9C462B88-D226-48FD-BA78-29DCFF669E2D}" sibTransId="{E65BD7D4-E96E-4DC3-B952-6D17860A16D2}"/>
    <dgm:cxn modelId="{A8A6A9AA-F9CC-423B-84F9-32B28AB26682}" type="presOf" srcId="{A0E1FDF7-C06C-4645-A528-D03BA2AB7D4F}" destId="{2A9B2AEF-6D04-4721-BDEA-E994EB7F1BC9}" srcOrd="0" destOrd="0" presId="urn:microsoft.com/office/officeart/2005/8/layout/chevron2"/>
    <dgm:cxn modelId="{0F536B3C-236D-4D05-BAA1-402523F65D12}" srcId="{A0E1FDF7-C06C-4645-A528-D03BA2AB7D4F}" destId="{6E0BBA93-29EA-4FA1-949B-EA4D8C51D797}" srcOrd="0" destOrd="0" parTransId="{9892C6E1-8489-4903-ABFF-9FA7789EB08B}" sibTransId="{9B5CA1B4-874B-41EA-B327-08FA01D6F01C}"/>
    <dgm:cxn modelId="{5B4CC238-CD06-44F4-A008-363ABB1031F6}" srcId="{9AD31928-18B8-4F91-9901-42D7F8192389}" destId="{17A86D4C-1F52-4A34-9810-4045657409E1}" srcOrd="0" destOrd="0" parTransId="{64427891-F619-4B52-BB82-742FE8BAEBC5}" sibTransId="{5DCFECAD-2F52-4AB4-8ED8-1E2F4D856D88}"/>
    <dgm:cxn modelId="{B7FE7EF5-A2F4-4E76-B1DE-852760CF15E5}" type="presOf" srcId="{9AD31928-18B8-4F91-9901-42D7F8192389}" destId="{D9B0787E-5B0E-4383-BBD0-3E9325AC0630}" srcOrd="0" destOrd="0" presId="urn:microsoft.com/office/officeart/2005/8/layout/chevron2"/>
    <dgm:cxn modelId="{B3ECB923-A79F-46B8-9B2F-64F4C3C01819}" srcId="{749F6FCE-A5FD-44CF-AE03-042675200EC2}" destId="{A0E1FDF7-C06C-4645-A528-D03BA2AB7D4F}" srcOrd="0" destOrd="0" parTransId="{F3125664-AC14-48F3-ADA8-6AE1E21AF68A}" sibTransId="{86962DB0-A807-4D12-B866-6717D971E753}"/>
    <dgm:cxn modelId="{73FF9415-DEBB-4805-841D-D9FE79BCB45F}" type="presOf" srcId="{6E0BBA93-29EA-4FA1-949B-EA4D8C51D797}" destId="{4407053E-836C-4162-BBD4-70363C904400}" srcOrd="0" destOrd="0" presId="urn:microsoft.com/office/officeart/2005/8/layout/chevron2"/>
    <dgm:cxn modelId="{0A02615C-93E2-4C12-A894-1A73F94512EB}" type="presOf" srcId="{17A86D4C-1F52-4A34-9810-4045657409E1}" destId="{0B3E8AD6-915E-4F29-86D9-E91466D684BC}" srcOrd="0" destOrd="0" presId="urn:microsoft.com/office/officeart/2005/8/layout/chevron2"/>
    <dgm:cxn modelId="{153BCB79-1663-4A2C-9EB2-E43CB48BDC9A}" type="presOf" srcId="{749F6FCE-A5FD-44CF-AE03-042675200EC2}" destId="{34A4CBE4-4668-44EC-A3D8-9B26BE7DB96A}" srcOrd="0" destOrd="0" presId="urn:microsoft.com/office/officeart/2005/8/layout/chevron2"/>
    <dgm:cxn modelId="{2DAE6C3B-4ACE-4D79-8369-1FA65FDF8CC0}" type="presParOf" srcId="{34A4CBE4-4668-44EC-A3D8-9B26BE7DB96A}" destId="{466E428B-41E0-44EE-B2E1-236E3B165691}" srcOrd="0" destOrd="0" presId="urn:microsoft.com/office/officeart/2005/8/layout/chevron2"/>
    <dgm:cxn modelId="{BE5F8C4F-0DDE-4289-9170-0AC4EB31AB3B}" type="presParOf" srcId="{466E428B-41E0-44EE-B2E1-236E3B165691}" destId="{2A9B2AEF-6D04-4721-BDEA-E994EB7F1BC9}" srcOrd="0" destOrd="0" presId="urn:microsoft.com/office/officeart/2005/8/layout/chevron2"/>
    <dgm:cxn modelId="{4B15E59C-E863-46FB-BF3B-580BF07504E9}" type="presParOf" srcId="{466E428B-41E0-44EE-B2E1-236E3B165691}" destId="{4407053E-836C-4162-BBD4-70363C904400}" srcOrd="1" destOrd="0" presId="urn:microsoft.com/office/officeart/2005/8/layout/chevron2"/>
    <dgm:cxn modelId="{FDCB87BF-E38C-4E7D-B161-8F5679104C2E}" type="presParOf" srcId="{34A4CBE4-4668-44EC-A3D8-9B26BE7DB96A}" destId="{E694B92D-C48A-497F-8010-719684B07D90}" srcOrd="1" destOrd="0" presId="urn:microsoft.com/office/officeart/2005/8/layout/chevron2"/>
    <dgm:cxn modelId="{F77D423C-FEA5-47C0-A07E-FF6E9E738197}" type="presParOf" srcId="{34A4CBE4-4668-44EC-A3D8-9B26BE7DB96A}" destId="{C4F5042A-389E-466F-AE71-CAD2EE0B6BA2}" srcOrd="2" destOrd="0" presId="urn:microsoft.com/office/officeart/2005/8/layout/chevron2"/>
    <dgm:cxn modelId="{31EAB5DF-6397-402E-B7F7-1AC4E237AE21}" type="presParOf" srcId="{C4F5042A-389E-466F-AE71-CAD2EE0B6BA2}" destId="{D9B0787E-5B0E-4383-BBD0-3E9325AC0630}" srcOrd="0" destOrd="0" presId="urn:microsoft.com/office/officeart/2005/8/layout/chevron2"/>
    <dgm:cxn modelId="{15A5AD9B-C486-456E-8A40-AA4AB99B7903}" type="presParOf" srcId="{C4F5042A-389E-466F-AE71-CAD2EE0B6BA2}" destId="{0B3E8AD6-915E-4F29-86D9-E91466D684B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E99D481-EB11-4772-A9D7-02C6D1BBC434}" type="doc">
      <dgm:prSet loTypeId="urn:microsoft.com/office/officeart/2005/8/layout/venn1" loCatId="relationship" qsTypeId="urn:microsoft.com/office/officeart/2005/8/quickstyle/3d2" qsCatId="3D" csTypeId="urn:microsoft.com/office/officeart/2005/8/colors/colorful5" csCatId="colorful" phldr="1"/>
      <dgm:spPr/>
    </dgm:pt>
    <dgm:pt modelId="{A4027669-7EBC-44AD-8FC5-931B0BFC6C0F}">
      <dgm:prSet phldrT="[Текст]" custT="1"/>
      <dgm:spPr/>
      <dgm:t>
        <a:bodyPr/>
        <a:lstStyle/>
        <a:p>
          <a:r>
            <a:rPr lang="ru-RU" sz="1400" dirty="0"/>
            <a:t>"Педагогическая лаборатория"</a:t>
          </a:r>
        </a:p>
      </dgm:t>
    </dgm:pt>
    <dgm:pt modelId="{19776A0E-4F83-4BCE-B760-1ADB3DA87DBC}" type="parTrans" cxnId="{47408216-CD68-441E-BAD3-6528E7245A73}">
      <dgm:prSet/>
      <dgm:spPr/>
      <dgm:t>
        <a:bodyPr/>
        <a:lstStyle/>
        <a:p>
          <a:endParaRPr lang="ru-RU"/>
        </a:p>
      </dgm:t>
    </dgm:pt>
    <dgm:pt modelId="{5034753A-C302-405C-BEF2-8759337BFDAA}" type="sibTrans" cxnId="{47408216-CD68-441E-BAD3-6528E7245A73}">
      <dgm:prSet/>
      <dgm:spPr/>
      <dgm:t>
        <a:bodyPr/>
        <a:lstStyle/>
        <a:p>
          <a:endParaRPr lang="ru-RU"/>
        </a:p>
      </dgm:t>
    </dgm:pt>
    <dgm:pt modelId="{57FFC062-5155-4F4D-9142-46FA2C7153E4}">
      <dgm:prSet phldrT="[Текст]" custT="1"/>
      <dgm:spPr/>
      <dgm:t>
        <a:bodyPr/>
        <a:lstStyle/>
        <a:p>
          <a:r>
            <a:rPr lang="ru-RU" sz="1400" dirty="0"/>
            <a:t>Семейная академия</a:t>
          </a:r>
        </a:p>
        <a:p>
          <a:r>
            <a:rPr lang="ru-RU" sz="1400" dirty="0"/>
            <a:t> "За руку с семьей"</a:t>
          </a:r>
        </a:p>
      </dgm:t>
    </dgm:pt>
    <dgm:pt modelId="{5F6A23FB-108C-45A0-BE4C-F5CF6564F483}" type="parTrans" cxnId="{2605CF8D-A7DF-4932-A548-3ADD143D0B7C}">
      <dgm:prSet/>
      <dgm:spPr/>
      <dgm:t>
        <a:bodyPr/>
        <a:lstStyle/>
        <a:p>
          <a:endParaRPr lang="ru-RU"/>
        </a:p>
      </dgm:t>
    </dgm:pt>
    <dgm:pt modelId="{84311251-7731-4E1F-83A3-9C53A8732DDE}" type="sibTrans" cxnId="{2605CF8D-A7DF-4932-A548-3ADD143D0B7C}">
      <dgm:prSet/>
      <dgm:spPr/>
      <dgm:t>
        <a:bodyPr/>
        <a:lstStyle/>
        <a:p>
          <a:endParaRPr lang="ru-RU"/>
        </a:p>
      </dgm:t>
    </dgm:pt>
    <dgm:pt modelId="{FEF7316D-B867-4A8A-AA01-05970B7612F6}">
      <dgm:prSet phldrT="[Текст]" custT="1"/>
      <dgm:spPr/>
      <dgm:t>
        <a:bodyPr/>
        <a:lstStyle/>
        <a:p>
          <a:r>
            <a:rPr lang="ru-RU" sz="1400" dirty="0"/>
            <a:t>Творческая студия "</a:t>
          </a:r>
          <a:r>
            <a:rPr lang="ru-RU" sz="1400" dirty="0" err="1"/>
            <a:t>МульТиДеТи</a:t>
          </a:r>
          <a:r>
            <a:rPr lang="ru-RU" sz="1400" dirty="0"/>
            <a:t>"</a:t>
          </a:r>
        </a:p>
      </dgm:t>
    </dgm:pt>
    <dgm:pt modelId="{D6B55173-9873-435D-ACDF-76BF61AC9457}" type="parTrans" cxnId="{0819C3D5-74D4-4304-B37F-0055CAF2645C}">
      <dgm:prSet/>
      <dgm:spPr/>
      <dgm:t>
        <a:bodyPr/>
        <a:lstStyle/>
        <a:p>
          <a:endParaRPr lang="ru-RU"/>
        </a:p>
      </dgm:t>
    </dgm:pt>
    <dgm:pt modelId="{9C360F18-A226-489D-866C-F7F807E85035}" type="sibTrans" cxnId="{0819C3D5-74D4-4304-B37F-0055CAF2645C}">
      <dgm:prSet/>
      <dgm:spPr/>
      <dgm:t>
        <a:bodyPr/>
        <a:lstStyle/>
        <a:p>
          <a:endParaRPr lang="ru-RU"/>
        </a:p>
      </dgm:t>
    </dgm:pt>
    <dgm:pt modelId="{BF2DC1FD-035F-462D-BFE3-28AF9886A036}" type="pres">
      <dgm:prSet presAssocID="{FE99D481-EB11-4772-A9D7-02C6D1BBC434}" presName="compositeShape" presStyleCnt="0">
        <dgm:presLayoutVars>
          <dgm:chMax val="7"/>
          <dgm:dir/>
          <dgm:resizeHandles val="exact"/>
        </dgm:presLayoutVars>
      </dgm:prSet>
      <dgm:spPr/>
    </dgm:pt>
    <dgm:pt modelId="{EF00D279-A0C3-4A2D-A92A-B06C2174AB1E}" type="pres">
      <dgm:prSet presAssocID="{A4027669-7EBC-44AD-8FC5-931B0BFC6C0F}" presName="circ1" presStyleLbl="vennNode1" presStyleIdx="0" presStyleCnt="3"/>
      <dgm:spPr/>
      <dgm:t>
        <a:bodyPr/>
        <a:lstStyle/>
        <a:p>
          <a:endParaRPr lang="ru-RU"/>
        </a:p>
      </dgm:t>
    </dgm:pt>
    <dgm:pt modelId="{42D2C99A-FDF8-4FB5-9321-E7BBCAD8FCCF}" type="pres">
      <dgm:prSet presAssocID="{A4027669-7EBC-44AD-8FC5-931B0BFC6C0F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12458C-5CCB-410E-BCC7-F1D0CBDA3904}" type="pres">
      <dgm:prSet presAssocID="{57FFC062-5155-4F4D-9142-46FA2C7153E4}" presName="circ2" presStyleLbl="vennNode1" presStyleIdx="1" presStyleCnt="3"/>
      <dgm:spPr/>
      <dgm:t>
        <a:bodyPr/>
        <a:lstStyle/>
        <a:p>
          <a:endParaRPr lang="ru-RU"/>
        </a:p>
      </dgm:t>
    </dgm:pt>
    <dgm:pt modelId="{1C5B045D-5390-4AEA-8317-E2D7C1831596}" type="pres">
      <dgm:prSet presAssocID="{57FFC062-5155-4F4D-9142-46FA2C7153E4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ECEA5D-D5DE-4629-B1BE-B7A2D323B6CA}" type="pres">
      <dgm:prSet presAssocID="{FEF7316D-B867-4A8A-AA01-05970B7612F6}" presName="circ3" presStyleLbl="vennNode1" presStyleIdx="2" presStyleCnt="3" custLinFactNeighborY="-1421"/>
      <dgm:spPr/>
      <dgm:t>
        <a:bodyPr/>
        <a:lstStyle/>
        <a:p>
          <a:endParaRPr lang="ru-RU"/>
        </a:p>
      </dgm:t>
    </dgm:pt>
    <dgm:pt modelId="{51CDC81B-098C-4A5A-B8B7-7E83FE41DEC9}" type="pres">
      <dgm:prSet presAssocID="{FEF7316D-B867-4A8A-AA01-05970B7612F6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01D0875-9F58-4A63-925A-A0778884675D}" type="presOf" srcId="{FEF7316D-B867-4A8A-AA01-05970B7612F6}" destId="{51CDC81B-098C-4A5A-B8B7-7E83FE41DEC9}" srcOrd="1" destOrd="0" presId="urn:microsoft.com/office/officeart/2005/8/layout/venn1"/>
    <dgm:cxn modelId="{5EBF7E63-48B1-4165-8FB7-CC0E0E00760D}" type="presOf" srcId="{57FFC062-5155-4F4D-9142-46FA2C7153E4}" destId="{1C5B045D-5390-4AEA-8317-E2D7C1831596}" srcOrd="1" destOrd="0" presId="urn:microsoft.com/office/officeart/2005/8/layout/venn1"/>
    <dgm:cxn modelId="{3026FEB4-A724-419E-ABF6-B11FB7A60952}" type="presOf" srcId="{A4027669-7EBC-44AD-8FC5-931B0BFC6C0F}" destId="{42D2C99A-FDF8-4FB5-9321-E7BBCAD8FCCF}" srcOrd="1" destOrd="0" presId="urn:microsoft.com/office/officeart/2005/8/layout/venn1"/>
    <dgm:cxn modelId="{F2B42772-6977-4F44-8729-6191B076E81F}" type="presOf" srcId="{A4027669-7EBC-44AD-8FC5-931B0BFC6C0F}" destId="{EF00D279-A0C3-4A2D-A92A-B06C2174AB1E}" srcOrd="0" destOrd="0" presId="urn:microsoft.com/office/officeart/2005/8/layout/venn1"/>
    <dgm:cxn modelId="{4D8381A0-20D3-4190-9EB1-58F3490A1CAA}" type="presOf" srcId="{FEF7316D-B867-4A8A-AA01-05970B7612F6}" destId="{76ECEA5D-D5DE-4629-B1BE-B7A2D323B6CA}" srcOrd="0" destOrd="0" presId="urn:microsoft.com/office/officeart/2005/8/layout/venn1"/>
    <dgm:cxn modelId="{47408216-CD68-441E-BAD3-6528E7245A73}" srcId="{FE99D481-EB11-4772-A9D7-02C6D1BBC434}" destId="{A4027669-7EBC-44AD-8FC5-931B0BFC6C0F}" srcOrd="0" destOrd="0" parTransId="{19776A0E-4F83-4BCE-B760-1ADB3DA87DBC}" sibTransId="{5034753A-C302-405C-BEF2-8759337BFDAA}"/>
    <dgm:cxn modelId="{D81455E9-0157-4201-AF04-62B8834E0658}" type="presOf" srcId="{57FFC062-5155-4F4D-9142-46FA2C7153E4}" destId="{B112458C-5CCB-410E-BCC7-F1D0CBDA3904}" srcOrd="0" destOrd="0" presId="urn:microsoft.com/office/officeart/2005/8/layout/venn1"/>
    <dgm:cxn modelId="{2605CF8D-A7DF-4932-A548-3ADD143D0B7C}" srcId="{FE99D481-EB11-4772-A9D7-02C6D1BBC434}" destId="{57FFC062-5155-4F4D-9142-46FA2C7153E4}" srcOrd="1" destOrd="0" parTransId="{5F6A23FB-108C-45A0-BE4C-F5CF6564F483}" sibTransId="{84311251-7731-4E1F-83A3-9C53A8732DDE}"/>
    <dgm:cxn modelId="{0819C3D5-74D4-4304-B37F-0055CAF2645C}" srcId="{FE99D481-EB11-4772-A9D7-02C6D1BBC434}" destId="{FEF7316D-B867-4A8A-AA01-05970B7612F6}" srcOrd="2" destOrd="0" parTransId="{D6B55173-9873-435D-ACDF-76BF61AC9457}" sibTransId="{9C360F18-A226-489D-866C-F7F807E85035}"/>
    <dgm:cxn modelId="{3CFB7219-2DF3-4894-923B-510888D580DF}" type="presOf" srcId="{FE99D481-EB11-4772-A9D7-02C6D1BBC434}" destId="{BF2DC1FD-035F-462D-BFE3-28AF9886A036}" srcOrd="0" destOrd="0" presId="urn:microsoft.com/office/officeart/2005/8/layout/venn1"/>
    <dgm:cxn modelId="{C6F9C6A2-0A1C-4BBB-9C90-6EF9144E90DC}" type="presParOf" srcId="{BF2DC1FD-035F-462D-BFE3-28AF9886A036}" destId="{EF00D279-A0C3-4A2D-A92A-B06C2174AB1E}" srcOrd="0" destOrd="0" presId="urn:microsoft.com/office/officeart/2005/8/layout/venn1"/>
    <dgm:cxn modelId="{7632DAC1-A118-4C5B-BF77-A27401BD0319}" type="presParOf" srcId="{BF2DC1FD-035F-462D-BFE3-28AF9886A036}" destId="{42D2C99A-FDF8-4FB5-9321-E7BBCAD8FCCF}" srcOrd="1" destOrd="0" presId="urn:microsoft.com/office/officeart/2005/8/layout/venn1"/>
    <dgm:cxn modelId="{18DEA2BD-9D6A-43AC-BC96-A23399E7F07B}" type="presParOf" srcId="{BF2DC1FD-035F-462D-BFE3-28AF9886A036}" destId="{B112458C-5CCB-410E-BCC7-F1D0CBDA3904}" srcOrd="2" destOrd="0" presId="urn:microsoft.com/office/officeart/2005/8/layout/venn1"/>
    <dgm:cxn modelId="{610F5F8E-EE6D-4E38-98A7-DC22AF91CCAB}" type="presParOf" srcId="{BF2DC1FD-035F-462D-BFE3-28AF9886A036}" destId="{1C5B045D-5390-4AEA-8317-E2D7C1831596}" srcOrd="3" destOrd="0" presId="urn:microsoft.com/office/officeart/2005/8/layout/venn1"/>
    <dgm:cxn modelId="{9780879D-58B7-4862-92E6-8B77802A3F27}" type="presParOf" srcId="{BF2DC1FD-035F-462D-BFE3-28AF9886A036}" destId="{76ECEA5D-D5DE-4629-B1BE-B7A2D323B6CA}" srcOrd="4" destOrd="0" presId="urn:microsoft.com/office/officeart/2005/8/layout/venn1"/>
    <dgm:cxn modelId="{5B706DD0-2BDC-44A5-80FA-98924C1E6377}" type="presParOf" srcId="{BF2DC1FD-035F-462D-BFE3-28AF9886A036}" destId="{51CDC81B-098C-4A5A-B8B7-7E83FE41DEC9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49F6FCE-A5FD-44CF-AE03-042675200EC2}" type="doc">
      <dgm:prSet loTypeId="urn:microsoft.com/office/officeart/2005/8/layout/chevron2" loCatId="list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A0E1FDF7-C06C-4645-A528-D03BA2AB7D4F}">
      <dgm:prSet phldrT="[Текст]" phldr="1"/>
      <dgm:spPr/>
      <dgm:t>
        <a:bodyPr/>
        <a:lstStyle/>
        <a:p>
          <a:endParaRPr lang="ru-RU" dirty="0"/>
        </a:p>
      </dgm:t>
    </dgm:pt>
    <dgm:pt modelId="{F3125664-AC14-48F3-ADA8-6AE1E21AF68A}" type="parTrans" cxnId="{B3ECB923-A79F-46B8-9B2F-64F4C3C01819}">
      <dgm:prSet/>
      <dgm:spPr/>
      <dgm:t>
        <a:bodyPr/>
        <a:lstStyle/>
        <a:p>
          <a:endParaRPr lang="ru-RU"/>
        </a:p>
      </dgm:t>
    </dgm:pt>
    <dgm:pt modelId="{86962DB0-A807-4D12-B866-6717D971E753}" type="sibTrans" cxnId="{B3ECB923-A79F-46B8-9B2F-64F4C3C01819}">
      <dgm:prSet/>
      <dgm:spPr/>
      <dgm:t>
        <a:bodyPr/>
        <a:lstStyle/>
        <a:p>
          <a:endParaRPr lang="ru-RU"/>
        </a:p>
      </dgm:t>
    </dgm:pt>
    <dgm:pt modelId="{6E0BBA93-29EA-4FA1-949B-EA4D8C51D797}">
      <dgm:prSet phldrT="[Текст]"/>
      <dgm:spPr/>
      <dgm:t>
        <a:bodyPr/>
        <a:lstStyle/>
        <a:p>
          <a:pPr algn="just"/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Базовая площадка «Повышение квалификации педагогов ДОУ по развитию связной речи детей татарской национальности»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892C6E1-8489-4903-ABFF-9FA7789EB08B}" type="parTrans" cxnId="{0F536B3C-236D-4D05-BAA1-402523F65D12}">
      <dgm:prSet/>
      <dgm:spPr/>
      <dgm:t>
        <a:bodyPr/>
        <a:lstStyle/>
        <a:p>
          <a:endParaRPr lang="ru-RU"/>
        </a:p>
      </dgm:t>
    </dgm:pt>
    <dgm:pt modelId="{9B5CA1B4-874B-41EA-B327-08FA01D6F01C}" type="sibTrans" cxnId="{0F536B3C-236D-4D05-BAA1-402523F65D12}">
      <dgm:prSet/>
      <dgm:spPr/>
      <dgm:t>
        <a:bodyPr/>
        <a:lstStyle/>
        <a:p>
          <a:endParaRPr lang="ru-RU"/>
        </a:p>
      </dgm:t>
    </dgm:pt>
    <dgm:pt modelId="{9AD31928-18B8-4F91-9901-42D7F8192389}">
      <dgm:prSet phldrT="[Текст]" phldr="1"/>
      <dgm:spPr/>
      <dgm:t>
        <a:bodyPr/>
        <a:lstStyle/>
        <a:p>
          <a:endParaRPr lang="ru-RU"/>
        </a:p>
      </dgm:t>
    </dgm:pt>
    <dgm:pt modelId="{9C462B88-D226-48FD-BA78-29DCFF669E2D}" type="parTrans" cxnId="{F7A482CC-BB13-4FE9-AE04-89B88F7BCB05}">
      <dgm:prSet/>
      <dgm:spPr/>
      <dgm:t>
        <a:bodyPr/>
        <a:lstStyle/>
        <a:p>
          <a:endParaRPr lang="ru-RU"/>
        </a:p>
      </dgm:t>
    </dgm:pt>
    <dgm:pt modelId="{E65BD7D4-E96E-4DC3-B952-6D17860A16D2}" type="sibTrans" cxnId="{F7A482CC-BB13-4FE9-AE04-89B88F7BCB05}">
      <dgm:prSet/>
      <dgm:spPr/>
      <dgm:t>
        <a:bodyPr/>
        <a:lstStyle/>
        <a:p>
          <a:endParaRPr lang="ru-RU"/>
        </a:p>
      </dgm:t>
    </dgm:pt>
    <dgm:pt modelId="{17A86D4C-1F52-4A34-9810-4045657409E1}">
      <dgm:prSet phldrT="[Текст]"/>
      <dgm:spPr/>
      <dgm:t>
        <a:bodyPr/>
        <a:lstStyle/>
        <a:p>
          <a:pPr algn="just"/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Стажировочная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площадка «Создание языковой среды общения по обучению дошкольников государственным языкам Республики Татарстан»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4427891-F619-4B52-BB82-742FE8BAEBC5}" type="parTrans" cxnId="{5B4CC238-CD06-44F4-A008-363ABB1031F6}">
      <dgm:prSet/>
      <dgm:spPr/>
      <dgm:t>
        <a:bodyPr/>
        <a:lstStyle/>
        <a:p>
          <a:endParaRPr lang="ru-RU"/>
        </a:p>
      </dgm:t>
    </dgm:pt>
    <dgm:pt modelId="{5DCFECAD-2F52-4AB4-8ED8-1E2F4D856D88}" type="sibTrans" cxnId="{5B4CC238-CD06-44F4-A008-363ABB1031F6}">
      <dgm:prSet/>
      <dgm:spPr/>
      <dgm:t>
        <a:bodyPr/>
        <a:lstStyle/>
        <a:p>
          <a:endParaRPr lang="ru-RU"/>
        </a:p>
      </dgm:t>
    </dgm:pt>
    <dgm:pt modelId="{202F1696-7B32-40AA-A390-804C95A67AEF}">
      <dgm:prSet phldrT="[Текст]" phldr="1"/>
      <dgm:spPr/>
      <dgm:t>
        <a:bodyPr/>
        <a:lstStyle/>
        <a:p>
          <a:endParaRPr lang="ru-RU"/>
        </a:p>
      </dgm:t>
    </dgm:pt>
    <dgm:pt modelId="{169399AB-8E11-4469-B571-5B6635A64B5E}" type="parTrans" cxnId="{B108239D-C0CE-46CA-9BDE-77A98C67A26C}">
      <dgm:prSet/>
      <dgm:spPr/>
      <dgm:t>
        <a:bodyPr/>
        <a:lstStyle/>
        <a:p>
          <a:endParaRPr lang="ru-RU"/>
        </a:p>
      </dgm:t>
    </dgm:pt>
    <dgm:pt modelId="{59F538BD-BCC2-4824-B10C-C70F89627B5C}" type="sibTrans" cxnId="{B108239D-C0CE-46CA-9BDE-77A98C67A26C}">
      <dgm:prSet/>
      <dgm:spPr/>
      <dgm:t>
        <a:bodyPr/>
        <a:lstStyle/>
        <a:p>
          <a:endParaRPr lang="ru-RU"/>
        </a:p>
      </dgm:t>
    </dgm:pt>
    <dgm:pt modelId="{88CC51A2-C6F7-472D-AD5F-6C669E273541}">
      <dgm:prSet phldrT="[Текст]"/>
      <dgm:spPr/>
      <dgm:t>
        <a:bodyPr/>
        <a:lstStyle/>
        <a:p>
          <a:pPr algn="just"/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Республиканские, региональные и городские семинары 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56664E4-60A3-418C-93F6-4FD9ACA6F479}" type="parTrans" cxnId="{996ED3AC-820F-485D-A5C8-AA3673AB08B6}">
      <dgm:prSet/>
      <dgm:spPr/>
      <dgm:t>
        <a:bodyPr/>
        <a:lstStyle/>
        <a:p>
          <a:endParaRPr lang="ru-RU"/>
        </a:p>
      </dgm:t>
    </dgm:pt>
    <dgm:pt modelId="{BF639474-7060-4745-BB05-958601DAE088}" type="sibTrans" cxnId="{996ED3AC-820F-485D-A5C8-AA3673AB08B6}">
      <dgm:prSet/>
      <dgm:spPr/>
      <dgm:t>
        <a:bodyPr/>
        <a:lstStyle/>
        <a:p>
          <a:endParaRPr lang="ru-RU"/>
        </a:p>
      </dgm:t>
    </dgm:pt>
    <dgm:pt modelId="{34A4CBE4-4668-44EC-A3D8-9B26BE7DB96A}" type="pres">
      <dgm:prSet presAssocID="{749F6FCE-A5FD-44CF-AE03-042675200EC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66E428B-41E0-44EE-B2E1-236E3B165691}" type="pres">
      <dgm:prSet presAssocID="{A0E1FDF7-C06C-4645-A528-D03BA2AB7D4F}" presName="composite" presStyleCnt="0"/>
      <dgm:spPr/>
    </dgm:pt>
    <dgm:pt modelId="{2A9B2AEF-6D04-4721-BDEA-E994EB7F1BC9}" type="pres">
      <dgm:prSet presAssocID="{A0E1FDF7-C06C-4645-A528-D03BA2AB7D4F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07053E-836C-4162-BBD4-70363C904400}" type="pres">
      <dgm:prSet presAssocID="{A0E1FDF7-C06C-4645-A528-D03BA2AB7D4F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94B92D-C48A-497F-8010-719684B07D90}" type="pres">
      <dgm:prSet presAssocID="{86962DB0-A807-4D12-B866-6717D971E753}" presName="sp" presStyleCnt="0"/>
      <dgm:spPr/>
    </dgm:pt>
    <dgm:pt modelId="{C4F5042A-389E-466F-AE71-CAD2EE0B6BA2}" type="pres">
      <dgm:prSet presAssocID="{9AD31928-18B8-4F91-9901-42D7F8192389}" presName="composite" presStyleCnt="0"/>
      <dgm:spPr/>
    </dgm:pt>
    <dgm:pt modelId="{D9B0787E-5B0E-4383-BBD0-3E9325AC0630}" type="pres">
      <dgm:prSet presAssocID="{9AD31928-18B8-4F91-9901-42D7F8192389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3E8AD6-915E-4F29-86D9-E91466D684BC}" type="pres">
      <dgm:prSet presAssocID="{9AD31928-18B8-4F91-9901-42D7F8192389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66A09E-96C3-4F2A-93E8-1F665916A829}" type="pres">
      <dgm:prSet presAssocID="{E65BD7D4-E96E-4DC3-B952-6D17860A16D2}" presName="sp" presStyleCnt="0"/>
      <dgm:spPr/>
    </dgm:pt>
    <dgm:pt modelId="{CC1607B7-196F-4E12-A9B6-5C90FBCF2684}" type="pres">
      <dgm:prSet presAssocID="{202F1696-7B32-40AA-A390-804C95A67AEF}" presName="composite" presStyleCnt="0"/>
      <dgm:spPr/>
    </dgm:pt>
    <dgm:pt modelId="{CC01429F-B242-42F8-9481-C97F32F98295}" type="pres">
      <dgm:prSet presAssocID="{202F1696-7B32-40AA-A390-804C95A67AEF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E30878-CB8D-4877-AD8B-AB4B286BC89F}" type="pres">
      <dgm:prSet presAssocID="{202F1696-7B32-40AA-A390-804C95A67AEF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7A482CC-BB13-4FE9-AE04-89B88F7BCB05}" srcId="{749F6FCE-A5FD-44CF-AE03-042675200EC2}" destId="{9AD31928-18B8-4F91-9901-42D7F8192389}" srcOrd="1" destOrd="0" parTransId="{9C462B88-D226-48FD-BA78-29DCFF669E2D}" sibTransId="{E65BD7D4-E96E-4DC3-B952-6D17860A16D2}"/>
    <dgm:cxn modelId="{996ED3AC-820F-485D-A5C8-AA3673AB08B6}" srcId="{202F1696-7B32-40AA-A390-804C95A67AEF}" destId="{88CC51A2-C6F7-472D-AD5F-6C669E273541}" srcOrd="0" destOrd="0" parTransId="{C56664E4-60A3-418C-93F6-4FD9ACA6F479}" sibTransId="{BF639474-7060-4745-BB05-958601DAE088}"/>
    <dgm:cxn modelId="{153BCB79-1663-4A2C-9EB2-E43CB48BDC9A}" type="presOf" srcId="{749F6FCE-A5FD-44CF-AE03-042675200EC2}" destId="{34A4CBE4-4668-44EC-A3D8-9B26BE7DB96A}" srcOrd="0" destOrd="0" presId="urn:microsoft.com/office/officeart/2005/8/layout/chevron2"/>
    <dgm:cxn modelId="{73FF9415-DEBB-4805-841D-D9FE79BCB45F}" type="presOf" srcId="{6E0BBA93-29EA-4FA1-949B-EA4D8C51D797}" destId="{4407053E-836C-4162-BBD4-70363C904400}" srcOrd="0" destOrd="0" presId="urn:microsoft.com/office/officeart/2005/8/layout/chevron2"/>
    <dgm:cxn modelId="{B7FE7EF5-A2F4-4E76-B1DE-852760CF15E5}" type="presOf" srcId="{9AD31928-18B8-4F91-9901-42D7F8192389}" destId="{D9B0787E-5B0E-4383-BBD0-3E9325AC0630}" srcOrd="0" destOrd="0" presId="urn:microsoft.com/office/officeart/2005/8/layout/chevron2"/>
    <dgm:cxn modelId="{05F35C16-0CD2-48FA-954B-3B262A912A31}" type="presOf" srcId="{202F1696-7B32-40AA-A390-804C95A67AEF}" destId="{CC01429F-B242-42F8-9481-C97F32F98295}" srcOrd="0" destOrd="0" presId="urn:microsoft.com/office/officeart/2005/8/layout/chevron2"/>
    <dgm:cxn modelId="{A8A6A9AA-F9CC-423B-84F9-32B28AB26682}" type="presOf" srcId="{A0E1FDF7-C06C-4645-A528-D03BA2AB7D4F}" destId="{2A9B2AEF-6D04-4721-BDEA-E994EB7F1BC9}" srcOrd="0" destOrd="0" presId="urn:microsoft.com/office/officeart/2005/8/layout/chevron2"/>
    <dgm:cxn modelId="{0F536B3C-236D-4D05-BAA1-402523F65D12}" srcId="{A0E1FDF7-C06C-4645-A528-D03BA2AB7D4F}" destId="{6E0BBA93-29EA-4FA1-949B-EA4D8C51D797}" srcOrd="0" destOrd="0" parTransId="{9892C6E1-8489-4903-ABFF-9FA7789EB08B}" sibTransId="{9B5CA1B4-874B-41EA-B327-08FA01D6F01C}"/>
    <dgm:cxn modelId="{5B4CC238-CD06-44F4-A008-363ABB1031F6}" srcId="{9AD31928-18B8-4F91-9901-42D7F8192389}" destId="{17A86D4C-1F52-4A34-9810-4045657409E1}" srcOrd="0" destOrd="0" parTransId="{64427891-F619-4B52-BB82-742FE8BAEBC5}" sibTransId="{5DCFECAD-2F52-4AB4-8ED8-1E2F4D856D88}"/>
    <dgm:cxn modelId="{B108239D-C0CE-46CA-9BDE-77A98C67A26C}" srcId="{749F6FCE-A5FD-44CF-AE03-042675200EC2}" destId="{202F1696-7B32-40AA-A390-804C95A67AEF}" srcOrd="2" destOrd="0" parTransId="{169399AB-8E11-4469-B571-5B6635A64B5E}" sibTransId="{59F538BD-BCC2-4824-B10C-C70F89627B5C}"/>
    <dgm:cxn modelId="{0A02615C-93E2-4C12-A894-1A73F94512EB}" type="presOf" srcId="{17A86D4C-1F52-4A34-9810-4045657409E1}" destId="{0B3E8AD6-915E-4F29-86D9-E91466D684BC}" srcOrd="0" destOrd="0" presId="urn:microsoft.com/office/officeart/2005/8/layout/chevron2"/>
    <dgm:cxn modelId="{2C6B7123-8676-4D5E-9A34-7EF8A0A52371}" type="presOf" srcId="{88CC51A2-C6F7-472D-AD5F-6C669E273541}" destId="{FAE30878-CB8D-4877-AD8B-AB4B286BC89F}" srcOrd="0" destOrd="0" presId="urn:microsoft.com/office/officeart/2005/8/layout/chevron2"/>
    <dgm:cxn modelId="{B3ECB923-A79F-46B8-9B2F-64F4C3C01819}" srcId="{749F6FCE-A5FD-44CF-AE03-042675200EC2}" destId="{A0E1FDF7-C06C-4645-A528-D03BA2AB7D4F}" srcOrd="0" destOrd="0" parTransId="{F3125664-AC14-48F3-ADA8-6AE1E21AF68A}" sibTransId="{86962DB0-A807-4D12-B866-6717D971E753}"/>
    <dgm:cxn modelId="{2DAE6C3B-4ACE-4D79-8369-1FA65FDF8CC0}" type="presParOf" srcId="{34A4CBE4-4668-44EC-A3D8-9B26BE7DB96A}" destId="{466E428B-41E0-44EE-B2E1-236E3B165691}" srcOrd="0" destOrd="0" presId="urn:microsoft.com/office/officeart/2005/8/layout/chevron2"/>
    <dgm:cxn modelId="{BE5F8C4F-0DDE-4289-9170-0AC4EB31AB3B}" type="presParOf" srcId="{466E428B-41E0-44EE-B2E1-236E3B165691}" destId="{2A9B2AEF-6D04-4721-BDEA-E994EB7F1BC9}" srcOrd="0" destOrd="0" presId="urn:microsoft.com/office/officeart/2005/8/layout/chevron2"/>
    <dgm:cxn modelId="{4B15E59C-E863-46FB-BF3B-580BF07504E9}" type="presParOf" srcId="{466E428B-41E0-44EE-B2E1-236E3B165691}" destId="{4407053E-836C-4162-BBD4-70363C904400}" srcOrd="1" destOrd="0" presId="urn:microsoft.com/office/officeart/2005/8/layout/chevron2"/>
    <dgm:cxn modelId="{FDCB87BF-E38C-4E7D-B161-8F5679104C2E}" type="presParOf" srcId="{34A4CBE4-4668-44EC-A3D8-9B26BE7DB96A}" destId="{E694B92D-C48A-497F-8010-719684B07D90}" srcOrd="1" destOrd="0" presId="urn:microsoft.com/office/officeart/2005/8/layout/chevron2"/>
    <dgm:cxn modelId="{F77D423C-FEA5-47C0-A07E-FF6E9E738197}" type="presParOf" srcId="{34A4CBE4-4668-44EC-A3D8-9B26BE7DB96A}" destId="{C4F5042A-389E-466F-AE71-CAD2EE0B6BA2}" srcOrd="2" destOrd="0" presId="urn:microsoft.com/office/officeart/2005/8/layout/chevron2"/>
    <dgm:cxn modelId="{31EAB5DF-6397-402E-B7F7-1AC4E237AE21}" type="presParOf" srcId="{C4F5042A-389E-466F-AE71-CAD2EE0B6BA2}" destId="{D9B0787E-5B0E-4383-BBD0-3E9325AC0630}" srcOrd="0" destOrd="0" presId="urn:microsoft.com/office/officeart/2005/8/layout/chevron2"/>
    <dgm:cxn modelId="{15A5AD9B-C486-456E-8A40-AA4AB99B7903}" type="presParOf" srcId="{C4F5042A-389E-466F-AE71-CAD2EE0B6BA2}" destId="{0B3E8AD6-915E-4F29-86D9-E91466D684BC}" srcOrd="1" destOrd="0" presId="urn:microsoft.com/office/officeart/2005/8/layout/chevron2"/>
    <dgm:cxn modelId="{9BD864DD-2154-4684-9104-8F85E227200F}" type="presParOf" srcId="{34A4CBE4-4668-44EC-A3D8-9B26BE7DB96A}" destId="{F966A09E-96C3-4F2A-93E8-1F665916A829}" srcOrd="3" destOrd="0" presId="urn:microsoft.com/office/officeart/2005/8/layout/chevron2"/>
    <dgm:cxn modelId="{B8471816-7331-4D67-A7EC-3DE8C46329E7}" type="presParOf" srcId="{34A4CBE4-4668-44EC-A3D8-9B26BE7DB96A}" destId="{CC1607B7-196F-4E12-A9B6-5C90FBCF2684}" srcOrd="4" destOrd="0" presId="urn:microsoft.com/office/officeart/2005/8/layout/chevron2"/>
    <dgm:cxn modelId="{2C9B45DB-5D6F-4230-89A5-CCF21433266D}" type="presParOf" srcId="{CC1607B7-196F-4E12-A9B6-5C90FBCF2684}" destId="{CC01429F-B242-42F8-9481-C97F32F98295}" srcOrd="0" destOrd="0" presId="urn:microsoft.com/office/officeart/2005/8/layout/chevron2"/>
    <dgm:cxn modelId="{B341471C-87DB-47C9-9F1A-5863D1B3642C}" type="presParOf" srcId="{CC1607B7-196F-4E12-A9B6-5C90FBCF2684}" destId="{FAE30878-CB8D-4877-AD8B-AB4B286BC89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BE1F037-2062-4A2A-B297-7AFF12AF31EF}" type="doc">
      <dgm:prSet loTypeId="urn:microsoft.com/office/officeart/2005/8/layout/vList3" loCatId="list" qsTypeId="urn:microsoft.com/office/officeart/2005/8/quickstyle/3d2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EC0ED2C8-2C7A-4F4B-BA6C-4E7B9AD3AC48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t-RU" sz="1800" b="1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«Творческая студия сценаристов и режиссеров»</a:t>
          </a:r>
          <a:endParaRPr lang="ru-RU" sz="1800" b="1" dirty="0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87B8847-BC39-4C55-B806-D6F76BEC1937}" type="parTrans" cxnId="{44808453-BDD9-412F-A377-BCA5C6B80E77}">
      <dgm:prSet/>
      <dgm:spPr/>
      <dgm:t>
        <a:bodyPr/>
        <a:lstStyle/>
        <a:p>
          <a:endParaRPr lang="ru-RU" sz="1800" b="1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6073EFE-83FC-4B1D-95EB-7DC7E0D3DC93}" type="sibTrans" cxnId="{44808453-BDD9-412F-A377-BCA5C6B80E77}">
      <dgm:prSet/>
      <dgm:spPr/>
      <dgm:t>
        <a:bodyPr/>
        <a:lstStyle/>
        <a:p>
          <a:endParaRPr lang="ru-RU" sz="1800" b="1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1C459FC-7CEB-4790-A400-11C955FBB724}">
      <dgm:prSet custT="1"/>
      <dgm:spPr/>
      <dgm:t>
        <a:bodyPr/>
        <a:lstStyle/>
        <a:p>
          <a:r>
            <a:rPr lang="tt-RU" sz="1800" b="1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«Студия актерского мастерства»</a:t>
          </a:r>
          <a:endParaRPr lang="ru-RU" sz="1800" b="1" dirty="0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1556388-4C5C-4BEF-8187-538699961E5D}" type="parTrans" cxnId="{DBC08B1F-CCA1-409A-8ED9-F86B3BF29C57}">
      <dgm:prSet/>
      <dgm:spPr/>
      <dgm:t>
        <a:bodyPr/>
        <a:lstStyle/>
        <a:p>
          <a:endParaRPr lang="ru-RU" sz="1800" b="1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9417172-83A9-4D57-A05E-19553A74B9D4}" type="sibTrans" cxnId="{DBC08B1F-CCA1-409A-8ED9-F86B3BF29C57}">
      <dgm:prSet/>
      <dgm:spPr/>
      <dgm:t>
        <a:bodyPr/>
        <a:lstStyle/>
        <a:p>
          <a:endParaRPr lang="ru-RU" sz="1800" b="1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0AD118E-2666-4BEC-9351-4CF7DA4A1F05}">
      <dgm:prSet custT="1"/>
      <dgm:spPr/>
      <dgm:t>
        <a:bodyPr/>
        <a:lstStyle/>
        <a:p>
          <a:r>
            <a:rPr lang="tt-RU" sz="1800" b="1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«Съемочная студия»</a:t>
          </a:r>
          <a:endParaRPr lang="ru-RU" sz="1800" b="1" dirty="0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42394C9-9FA5-45FE-A15A-DF823039992B}" type="parTrans" cxnId="{150EBE53-B35C-4BD5-B6F7-F4991D87D3FC}">
      <dgm:prSet/>
      <dgm:spPr/>
      <dgm:t>
        <a:bodyPr/>
        <a:lstStyle/>
        <a:p>
          <a:endParaRPr lang="ru-RU" sz="1800" b="1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336B717-7877-4880-931D-6787A56C8622}" type="sibTrans" cxnId="{150EBE53-B35C-4BD5-B6F7-F4991D87D3FC}">
      <dgm:prSet/>
      <dgm:spPr/>
      <dgm:t>
        <a:bodyPr/>
        <a:lstStyle/>
        <a:p>
          <a:endParaRPr lang="ru-RU" sz="1800" b="1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368D20-1FF2-4ED3-B785-D87F03D1F988}">
      <dgm:prSet custT="1"/>
      <dgm:spPr/>
      <dgm:t>
        <a:bodyPr/>
        <a:lstStyle/>
        <a:p>
          <a:r>
            <a:rPr lang="tt-RU" sz="1800" b="1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«Студия звукозаписи»</a:t>
          </a:r>
          <a:endParaRPr lang="ru-RU" sz="1800" b="1" dirty="0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B88FCB6-1AFA-43B6-9F6B-4BE0AE712F90}" type="parTrans" cxnId="{866CF30A-18E9-4803-8587-332883E228AD}">
      <dgm:prSet/>
      <dgm:spPr/>
      <dgm:t>
        <a:bodyPr/>
        <a:lstStyle/>
        <a:p>
          <a:endParaRPr lang="ru-RU" sz="1800" b="1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C73AEB8-338D-4985-8DB4-F85B6A485978}" type="sibTrans" cxnId="{866CF30A-18E9-4803-8587-332883E228AD}">
      <dgm:prSet/>
      <dgm:spPr/>
      <dgm:t>
        <a:bodyPr/>
        <a:lstStyle/>
        <a:p>
          <a:endParaRPr lang="ru-RU" sz="1800" b="1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03764FA-B9D0-4CFE-A435-410F7632D647}">
      <dgm:prSet custT="1"/>
      <dgm:spPr/>
      <dgm:t>
        <a:bodyPr/>
        <a:lstStyle/>
        <a:p>
          <a:r>
            <a:rPr lang="tt-RU" sz="1800" b="1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«Студия монтажа»</a:t>
          </a:r>
          <a:endParaRPr lang="ru-RU" sz="1800" b="1" dirty="0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B63EC66-A10C-4BDC-80C4-90DD4EFCAF31}" type="parTrans" cxnId="{4BB9118C-504B-437B-915C-55ADCBDF4303}">
      <dgm:prSet/>
      <dgm:spPr/>
      <dgm:t>
        <a:bodyPr/>
        <a:lstStyle/>
        <a:p>
          <a:endParaRPr lang="ru-RU" sz="1800" b="1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D348542-9324-4472-B660-70487BF13D80}" type="sibTrans" cxnId="{4BB9118C-504B-437B-915C-55ADCBDF4303}">
      <dgm:prSet/>
      <dgm:spPr/>
      <dgm:t>
        <a:bodyPr/>
        <a:lstStyle/>
        <a:p>
          <a:endParaRPr lang="ru-RU" sz="1800" b="1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4031F03-D0D2-4FC8-9E68-5959DB878F99}">
      <dgm:prSet custT="1"/>
      <dgm:spPr/>
      <dgm:t>
        <a:bodyPr/>
        <a:lstStyle/>
        <a:p>
          <a:r>
            <a:rPr lang="tt-RU" sz="1800" b="1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«Агентство по рекламе»</a:t>
          </a:r>
          <a:endParaRPr lang="ru-RU" sz="1800" b="1" dirty="0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82F2AE7-A66C-45F5-9891-67F9295B50C5}" type="parTrans" cxnId="{09BBADC2-BBE3-4ED0-AC70-62955CBA7E96}">
      <dgm:prSet/>
      <dgm:spPr/>
      <dgm:t>
        <a:bodyPr/>
        <a:lstStyle/>
        <a:p>
          <a:endParaRPr lang="ru-RU" sz="1800" b="1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3D07321-9747-4D9E-83C1-C3762C754B0E}" type="sibTrans" cxnId="{09BBADC2-BBE3-4ED0-AC70-62955CBA7E96}">
      <dgm:prSet/>
      <dgm:spPr/>
      <dgm:t>
        <a:bodyPr/>
        <a:lstStyle/>
        <a:p>
          <a:endParaRPr lang="ru-RU" sz="1800" b="1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185456E-E3F5-495C-8FD1-3B141A82FC82}">
      <dgm:prSet custT="1"/>
      <dgm:spPr/>
      <dgm:t>
        <a:bodyPr/>
        <a:lstStyle/>
        <a:p>
          <a:r>
            <a:rPr lang="tt-RU" sz="1800" b="1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«Студия художников»</a:t>
          </a:r>
          <a:endParaRPr lang="ru-RU" sz="1800" b="1" dirty="0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C369BEE-696A-4C64-8402-B365D7FBCB6F}" type="parTrans" cxnId="{3D25C70C-BF15-44D7-91D0-D2F93B9C23B0}">
      <dgm:prSet/>
      <dgm:spPr/>
      <dgm:t>
        <a:bodyPr/>
        <a:lstStyle/>
        <a:p>
          <a:endParaRPr lang="ru-RU" sz="1800" b="1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C702A95-BB7B-4D7F-81F4-A477B3AAC3A8}" type="sibTrans" cxnId="{3D25C70C-BF15-44D7-91D0-D2F93B9C23B0}">
      <dgm:prSet/>
      <dgm:spPr/>
      <dgm:t>
        <a:bodyPr/>
        <a:lstStyle/>
        <a:p>
          <a:endParaRPr lang="ru-RU" sz="1800" b="1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E829927-FA4B-4203-B9DB-4B4A83F7658E}">
      <dgm:prSet custT="1"/>
      <dgm:spPr/>
      <dgm:t>
        <a:bodyPr/>
        <a:lstStyle/>
        <a:p>
          <a:r>
            <a:rPr lang="ru-RU" sz="1800" b="1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«Кинозал «</a:t>
          </a:r>
          <a:r>
            <a:rPr lang="ru-RU" sz="1800" b="1" dirty="0" err="1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МультиДом</a:t>
          </a:r>
          <a:r>
            <a:rPr lang="ru-RU" sz="1800" b="1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»</a:t>
          </a:r>
          <a:endParaRPr lang="ru-RU" sz="1800" b="1" dirty="0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17DD271-3D69-4CC1-804B-7AB25393D0CD}" type="parTrans" cxnId="{345FE085-AB63-4F93-995A-16DDE3E044AD}">
      <dgm:prSet/>
      <dgm:spPr/>
      <dgm:t>
        <a:bodyPr/>
        <a:lstStyle/>
        <a:p>
          <a:endParaRPr lang="ru-RU" sz="1800" b="1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F8B42BF-94FB-490C-ACEF-FF5489FDAFFD}" type="sibTrans" cxnId="{345FE085-AB63-4F93-995A-16DDE3E044AD}">
      <dgm:prSet/>
      <dgm:spPr/>
      <dgm:t>
        <a:bodyPr/>
        <a:lstStyle/>
        <a:p>
          <a:endParaRPr lang="ru-RU" sz="1800" b="1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72F75DF-3910-4E83-B863-10DF746A5A1D}" type="pres">
      <dgm:prSet presAssocID="{EBE1F037-2062-4A2A-B297-7AFF12AF31EF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6D7916F-1F8C-444F-BB4A-05B8E5DA93F9}" type="pres">
      <dgm:prSet presAssocID="{EC0ED2C8-2C7A-4F4B-BA6C-4E7B9AD3AC48}" presName="composite" presStyleCnt="0"/>
      <dgm:spPr/>
      <dgm:t>
        <a:bodyPr/>
        <a:lstStyle/>
        <a:p>
          <a:endParaRPr lang="ru-RU"/>
        </a:p>
      </dgm:t>
    </dgm:pt>
    <dgm:pt modelId="{21712651-1292-41FB-82CA-CDD0191E54A0}" type="pres">
      <dgm:prSet presAssocID="{EC0ED2C8-2C7A-4F4B-BA6C-4E7B9AD3AC48}" presName="imgShp" presStyleLbl="fgImgPlace1" presStyleIdx="0" presStyleCnt="8"/>
      <dgm:spPr/>
      <dgm:t>
        <a:bodyPr/>
        <a:lstStyle/>
        <a:p>
          <a:endParaRPr lang="ru-RU"/>
        </a:p>
      </dgm:t>
    </dgm:pt>
    <dgm:pt modelId="{0026F75F-3BFC-4DBF-B1E9-24B5AEDFF96C}" type="pres">
      <dgm:prSet presAssocID="{EC0ED2C8-2C7A-4F4B-BA6C-4E7B9AD3AC48}" presName="txShp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B0FFEE-D7D4-4DF4-A69D-4FE7EB3FD8DA}" type="pres">
      <dgm:prSet presAssocID="{16073EFE-83FC-4B1D-95EB-7DC7E0D3DC93}" presName="spacing" presStyleCnt="0"/>
      <dgm:spPr/>
      <dgm:t>
        <a:bodyPr/>
        <a:lstStyle/>
        <a:p>
          <a:endParaRPr lang="ru-RU"/>
        </a:p>
      </dgm:t>
    </dgm:pt>
    <dgm:pt modelId="{2EFE1FE8-B63A-4F02-8E05-48CE5489F304}" type="pres">
      <dgm:prSet presAssocID="{0185456E-E3F5-495C-8FD1-3B141A82FC82}" presName="composite" presStyleCnt="0"/>
      <dgm:spPr/>
      <dgm:t>
        <a:bodyPr/>
        <a:lstStyle/>
        <a:p>
          <a:endParaRPr lang="ru-RU"/>
        </a:p>
      </dgm:t>
    </dgm:pt>
    <dgm:pt modelId="{EF069FBD-A05B-4C98-9022-4EA4C395B4B9}" type="pres">
      <dgm:prSet presAssocID="{0185456E-E3F5-495C-8FD1-3B141A82FC82}" presName="imgShp" presStyleLbl="fgImgPlace1" presStyleIdx="1" presStyleCnt="8"/>
      <dgm:spPr/>
      <dgm:t>
        <a:bodyPr/>
        <a:lstStyle/>
        <a:p>
          <a:endParaRPr lang="ru-RU"/>
        </a:p>
      </dgm:t>
    </dgm:pt>
    <dgm:pt modelId="{4CE83677-9EC9-41C0-BE79-28BB1BBF1678}" type="pres">
      <dgm:prSet presAssocID="{0185456E-E3F5-495C-8FD1-3B141A82FC82}" presName="txShp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624544-B80E-443B-9313-79BAB43BD063}" type="pres">
      <dgm:prSet presAssocID="{8C702A95-BB7B-4D7F-81F4-A477B3AAC3A8}" presName="spacing" presStyleCnt="0"/>
      <dgm:spPr/>
      <dgm:t>
        <a:bodyPr/>
        <a:lstStyle/>
        <a:p>
          <a:endParaRPr lang="ru-RU"/>
        </a:p>
      </dgm:t>
    </dgm:pt>
    <dgm:pt modelId="{2C4CB719-1653-40AF-BC63-1BD30C6A571B}" type="pres">
      <dgm:prSet presAssocID="{E1C459FC-7CEB-4790-A400-11C955FBB724}" presName="composite" presStyleCnt="0"/>
      <dgm:spPr/>
      <dgm:t>
        <a:bodyPr/>
        <a:lstStyle/>
        <a:p>
          <a:endParaRPr lang="ru-RU"/>
        </a:p>
      </dgm:t>
    </dgm:pt>
    <dgm:pt modelId="{E2183704-3D04-4124-A0AA-F2ED587E7742}" type="pres">
      <dgm:prSet presAssocID="{E1C459FC-7CEB-4790-A400-11C955FBB724}" presName="imgShp" presStyleLbl="fgImgPlace1" presStyleIdx="2" presStyleCnt="8"/>
      <dgm:spPr/>
      <dgm:t>
        <a:bodyPr/>
        <a:lstStyle/>
        <a:p>
          <a:endParaRPr lang="ru-RU"/>
        </a:p>
      </dgm:t>
    </dgm:pt>
    <dgm:pt modelId="{20A1613A-3F05-4B83-B4E6-213973FD9DA6}" type="pres">
      <dgm:prSet presAssocID="{E1C459FC-7CEB-4790-A400-11C955FBB724}" presName="txShp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BE9406-C10D-4707-B4A4-4A11F341FD2F}" type="pres">
      <dgm:prSet presAssocID="{39417172-83A9-4D57-A05E-19553A74B9D4}" presName="spacing" presStyleCnt="0"/>
      <dgm:spPr/>
      <dgm:t>
        <a:bodyPr/>
        <a:lstStyle/>
        <a:p>
          <a:endParaRPr lang="ru-RU"/>
        </a:p>
      </dgm:t>
    </dgm:pt>
    <dgm:pt modelId="{02019463-CCD4-4A6C-A650-8BDC605E9D6A}" type="pres">
      <dgm:prSet presAssocID="{F0AD118E-2666-4BEC-9351-4CF7DA4A1F05}" presName="composite" presStyleCnt="0"/>
      <dgm:spPr/>
      <dgm:t>
        <a:bodyPr/>
        <a:lstStyle/>
        <a:p>
          <a:endParaRPr lang="ru-RU"/>
        </a:p>
      </dgm:t>
    </dgm:pt>
    <dgm:pt modelId="{ED517C02-7462-4CA7-B1CB-B1FB01828975}" type="pres">
      <dgm:prSet presAssocID="{F0AD118E-2666-4BEC-9351-4CF7DA4A1F05}" presName="imgShp" presStyleLbl="fgImgPlace1" presStyleIdx="3" presStyleCnt="8"/>
      <dgm:spPr/>
      <dgm:t>
        <a:bodyPr/>
        <a:lstStyle/>
        <a:p>
          <a:endParaRPr lang="ru-RU"/>
        </a:p>
      </dgm:t>
    </dgm:pt>
    <dgm:pt modelId="{59DCA049-3CAD-47FE-8F13-96B41F0AA817}" type="pres">
      <dgm:prSet presAssocID="{F0AD118E-2666-4BEC-9351-4CF7DA4A1F05}" presName="txShp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7971A5-A080-4D30-835F-F658977A2B46}" type="pres">
      <dgm:prSet presAssocID="{9336B717-7877-4880-931D-6787A56C8622}" presName="spacing" presStyleCnt="0"/>
      <dgm:spPr/>
      <dgm:t>
        <a:bodyPr/>
        <a:lstStyle/>
        <a:p>
          <a:endParaRPr lang="ru-RU"/>
        </a:p>
      </dgm:t>
    </dgm:pt>
    <dgm:pt modelId="{64A719E4-7B31-4C03-AFB1-FEB892A35F2B}" type="pres">
      <dgm:prSet presAssocID="{78368D20-1FF2-4ED3-B785-D87F03D1F988}" presName="composite" presStyleCnt="0"/>
      <dgm:spPr/>
      <dgm:t>
        <a:bodyPr/>
        <a:lstStyle/>
        <a:p>
          <a:endParaRPr lang="ru-RU"/>
        </a:p>
      </dgm:t>
    </dgm:pt>
    <dgm:pt modelId="{9F9CFF74-2BA5-49D8-8B82-FE55C831DFE1}" type="pres">
      <dgm:prSet presAssocID="{78368D20-1FF2-4ED3-B785-D87F03D1F988}" presName="imgShp" presStyleLbl="fgImgPlace1" presStyleIdx="4" presStyleCnt="8"/>
      <dgm:spPr/>
      <dgm:t>
        <a:bodyPr/>
        <a:lstStyle/>
        <a:p>
          <a:endParaRPr lang="ru-RU"/>
        </a:p>
      </dgm:t>
    </dgm:pt>
    <dgm:pt modelId="{AF17B139-C0D0-4B61-81CE-F8EE6A577702}" type="pres">
      <dgm:prSet presAssocID="{78368D20-1FF2-4ED3-B785-D87F03D1F988}" presName="txShp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5713EF-2E01-4584-934A-C9BF73B5A14E}" type="pres">
      <dgm:prSet presAssocID="{8C73AEB8-338D-4985-8DB4-F85B6A485978}" presName="spacing" presStyleCnt="0"/>
      <dgm:spPr/>
      <dgm:t>
        <a:bodyPr/>
        <a:lstStyle/>
        <a:p>
          <a:endParaRPr lang="ru-RU"/>
        </a:p>
      </dgm:t>
    </dgm:pt>
    <dgm:pt modelId="{01C6491B-3DE2-4B67-9F63-913D16412C25}" type="pres">
      <dgm:prSet presAssocID="{D03764FA-B9D0-4CFE-A435-410F7632D647}" presName="composite" presStyleCnt="0"/>
      <dgm:spPr/>
      <dgm:t>
        <a:bodyPr/>
        <a:lstStyle/>
        <a:p>
          <a:endParaRPr lang="ru-RU"/>
        </a:p>
      </dgm:t>
    </dgm:pt>
    <dgm:pt modelId="{17F9BE9A-66C6-4050-A54B-E97303F8045F}" type="pres">
      <dgm:prSet presAssocID="{D03764FA-B9D0-4CFE-A435-410F7632D647}" presName="imgShp" presStyleLbl="fgImgPlace1" presStyleIdx="5" presStyleCnt="8"/>
      <dgm:spPr/>
      <dgm:t>
        <a:bodyPr/>
        <a:lstStyle/>
        <a:p>
          <a:endParaRPr lang="ru-RU"/>
        </a:p>
      </dgm:t>
    </dgm:pt>
    <dgm:pt modelId="{897670FF-4E07-49A2-B14D-8E6F78FED723}" type="pres">
      <dgm:prSet presAssocID="{D03764FA-B9D0-4CFE-A435-410F7632D647}" presName="txShp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4D6793-9728-4160-A767-29CB2BAFCD31}" type="pres">
      <dgm:prSet presAssocID="{0D348542-9324-4472-B660-70487BF13D80}" presName="spacing" presStyleCnt="0"/>
      <dgm:spPr/>
      <dgm:t>
        <a:bodyPr/>
        <a:lstStyle/>
        <a:p>
          <a:endParaRPr lang="ru-RU"/>
        </a:p>
      </dgm:t>
    </dgm:pt>
    <dgm:pt modelId="{AA6B55D0-36BA-4E81-8FDB-CCE9E7780EF1}" type="pres">
      <dgm:prSet presAssocID="{54031F03-D0D2-4FC8-9E68-5959DB878F99}" presName="composite" presStyleCnt="0"/>
      <dgm:spPr/>
      <dgm:t>
        <a:bodyPr/>
        <a:lstStyle/>
        <a:p>
          <a:endParaRPr lang="ru-RU"/>
        </a:p>
      </dgm:t>
    </dgm:pt>
    <dgm:pt modelId="{3CDF2BD8-E7F2-4D04-A1D4-6640222E4CD0}" type="pres">
      <dgm:prSet presAssocID="{54031F03-D0D2-4FC8-9E68-5959DB878F99}" presName="imgShp" presStyleLbl="fgImgPlace1" presStyleIdx="6" presStyleCnt="8"/>
      <dgm:spPr/>
      <dgm:t>
        <a:bodyPr/>
        <a:lstStyle/>
        <a:p>
          <a:endParaRPr lang="ru-RU"/>
        </a:p>
      </dgm:t>
    </dgm:pt>
    <dgm:pt modelId="{FCFAF2B0-13A0-483D-A123-B559B7F8C7D9}" type="pres">
      <dgm:prSet presAssocID="{54031F03-D0D2-4FC8-9E68-5959DB878F99}" presName="txShp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5CFECC-9A8B-40DC-AED9-538ED43E7F7D}" type="pres">
      <dgm:prSet presAssocID="{13D07321-9747-4D9E-83C1-C3762C754B0E}" presName="spacing" presStyleCnt="0"/>
      <dgm:spPr/>
      <dgm:t>
        <a:bodyPr/>
        <a:lstStyle/>
        <a:p>
          <a:endParaRPr lang="ru-RU"/>
        </a:p>
      </dgm:t>
    </dgm:pt>
    <dgm:pt modelId="{B5E1F2A3-B52F-4449-99A9-DDE515A0F56F}" type="pres">
      <dgm:prSet presAssocID="{9E829927-FA4B-4203-B9DB-4B4A83F7658E}" presName="composite" presStyleCnt="0"/>
      <dgm:spPr/>
      <dgm:t>
        <a:bodyPr/>
        <a:lstStyle/>
        <a:p>
          <a:endParaRPr lang="ru-RU"/>
        </a:p>
      </dgm:t>
    </dgm:pt>
    <dgm:pt modelId="{4D1F0460-819C-4497-85C4-AB5BBD34193C}" type="pres">
      <dgm:prSet presAssocID="{9E829927-FA4B-4203-B9DB-4B4A83F7658E}" presName="imgShp" presStyleLbl="fgImgPlace1" presStyleIdx="7" presStyleCnt="8"/>
      <dgm:spPr/>
      <dgm:t>
        <a:bodyPr/>
        <a:lstStyle/>
        <a:p>
          <a:endParaRPr lang="ru-RU"/>
        </a:p>
      </dgm:t>
    </dgm:pt>
    <dgm:pt modelId="{7886FA5A-E415-4D4D-8E0C-BAA43ACCE111}" type="pres">
      <dgm:prSet presAssocID="{9E829927-FA4B-4203-B9DB-4B4A83F7658E}" presName="txShp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1204312-3F06-46B8-BDCD-74BED7ED3E68}" type="presOf" srcId="{F0AD118E-2666-4BEC-9351-4CF7DA4A1F05}" destId="{59DCA049-3CAD-47FE-8F13-96B41F0AA817}" srcOrd="0" destOrd="0" presId="urn:microsoft.com/office/officeart/2005/8/layout/vList3"/>
    <dgm:cxn modelId="{345FE085-AB63-4F93-995A-16DDE3E044AD}" srcId="{EBE1F037-2062-4A2A-B297-7AFF12AF31EF}" destId="{9E829927-FA4B-4203-B9DB-4B4A83F7658E}" srcOrd="7" destOrd="0" parTransId="{D17DD271-3D69-4CC1-804B-7AB25393D0CD}" sibTransId="{FF8B42BF-94FB-490C-ACEF-FF5489FDAFFD}"/>
    <dgm:cxn modelId="{6291A9B3-A9CA-46A4-ACA2-6E7F434EDFA4}" type="presOf" srcId="{78368D20-1FF2-4ED3-B785-D87F03D1F988}" destId="{AF17B139-C0D0-4B61-81CE-F8EE6A577702}" srcOrd="0" destOrd="0" presId="urn:microsoft.com/office/officeart/2005/8/layout/vList3"/>
    <dgm:cxn modelId="{44808453-BDD9-412F-A377-BCA5C6B80E77}" srcId="{EBE1F037-2062-4A2A-B297-7AFF12AF31EF}" destId="{EC0ED2C8-2C7A-4F4B-BA6C-4E7B9AD3AC48}" srcOrd="0" destOrd="0" parTransId="{587B8847-BC39-4C55-B806-D6F76BEC1937}" sibTransId="{16073EFE-83FC-4B1D-95EB-7DC7E0D3DC93}"/>
    <dgm:cxn modelId="{3D25C70C-BF15-44D7-91D0-D2F93B9C23B0}" srcId="{EBE1F037-2062-4A2A-B297-7AFF12AF31EF}" destId="{0185456E-E3F5-495C-8FD1-3B141A82FC82}" srcOrd="1" destOrd="0" parTransId="{BC369BEE-696A-4C64-8402-B365D7FBCB6F}" sibTransId="{8C702A95-BB7B-4D7F-81F4-A477B3AAC3A8}"/>
    <dgm:cxn modelId="{8A7749DF-52FD-4551-9DB3-94C6DA329A96}" type="presOf" srcId="{EC0ED2C8-2C7A-4F4B-BA6C-4E7B9AD3AC48}" destId="{0026F75F-3BFC-4DBF-B1E9-24B5AEDFF96C}" srcOrd="0" destOrd="0" presId="urn:microsoft.com/office/officeart/2005/8/layout/vList3"/>
    <dgm:cxn modelId="{5E4D8995-1C04-43AF-84B6-C8DC43EAC288}" type="presOf" srcId="{54031F03-D0D2-4FC8-9E68-5959DB878F99}" destId="{FCFAF2B0-13A0-483D-A123-B559B7F8C7D9}" srcOrd="0" destOrd="0" presId="urn:microsoft.com/office/officeart/2005/8/layout/vList3"/>
    <dgm:cxn modelId="{5F9B1C01-388D-4268-868E-47F4299A83D1}" type="presOf" srcId="{0185456E-E3F5-495C-8FD1-3B141A82FC82}" destId="{4CE83677-9EC9-41C0-BE79-28BB1BBF1678}" srcOrd="0" destOrd="0" presId="urn:microsoft.com/office/officeart/2005/8/layout/vList3"/>
    <dgm:cxn modelId="{2312EDAD-4E36-4629-8DCC-EA9617DE5F7B}" type="presOf" srcId="{D03764FA-B9D0-4CFE-A435-410F7632D647}" destId="{897670FF-4E07-49A2-B14D-8E6F78FED723}" srcOrd="0" destOrd="0" presId="urn:microsoft.com/office/officeart/2005/8/layout/vList3"/>
    <dgm:cxn modelId="{866CF30A-18E9-4803-8587-332883E228AD}" srcId="{EBE1F037-2062-4A2A-B297-7AFF12AF31EF}" destId="{78368D20-1FF2-4ED3-B785-D87F03D1F988}" srcOrd="4" destOrd="0" parTransId="{1B88FCB6-1AFA-43B6-9F6B-4BE0AE712F90}" sibTransId="{8C73AEB8-338D-4985-8DB4-F85B6A485978}"/>
    <dgm:cxn modelId="{4BB9118C-504B-437B-915C-55ADCBDF4303}" srcId="{EBE1F037-2062-4A2A-B297-7AFF12AF31EF}" destId="{D03764FA-B9D0-4CFE-A435-410F7632D647}" srcOrd="5" destOrd="0" parTransId="{7B63EC66-A10C-4BDC-80C4-90DD4EFCAF31}" sibTransId="{0D348542-9324-4472-B660-70487BF13D80}"/>
    <dgm:cxn modelId="{DCF19299-CB61-4573-8A9D-2D152014294A}" type="presOf" srcId="{E1C459FC-7CEB-4790-A400-11C955FBB724}" destId="{20A1613A-3F05-4B83-B4E6-213973FD9DA6}" srcOrd="0" destOrd="0" presId="urn:microsoft.com/office/officeart/2005/8/layout/vList3"/>
    <dgm:cxn modelId="{1C7BAAAE-FD03-4A96-804C-ACACFEF7CBDB}" type="presOf" srcId="{EBE1F037-2062-4A2A-B297-7AFF12AF31EF}" destId="{172F75DF-3910-4E83-B863-10DF746A5A1D}" srcOrd="0" destOrd="0" presId="urn:microsoft.com/office/officeart/2005/8/layout/vList3"/>
    <dgm:cxn modelId="{DBC08B1F-CCA1-409A-8ED9-F86B3BF29C57}" srcId="{EBE1F037-2062-4A2A-B297-7AFF12AF31EF}" destId="{E1C459FC-7CEB-4790-A400-11C955FBB724}" srcOrd="2" destOrd="0" parTransId="{B1556388-4C5C-4BEF-8187-538699961E5D}" sibTransId="{39417172-83A9-4D57-A05E-19553A74B9D4}"/>
    <dgm:cxn modelId="{09BBADC2-BBE3-4ED0-AC70-62955CBA7E96}" srcId="{EBE1F037-2062-4A2A-B297-7AFF12AF31EF}" destId="{54031F03-D0D2-4FC8-9E68-5959DB878F99}" srcOrd="6" destOrd="0" parTransId="{882F2AE7-A66C-45F5-9891-67F9295B50C5}" sibTransId="{13D07321-9747-4D9E-83C1-C3762C754B0E}"/>
    <dgm:cxn modelId="{C316C135-D521-478B-9267-2F960ED71410}" type="presOf" srcId="{9E829927-FA4B-4203-B9DB-4B4A83F7658E}" destId="{7886FA5A-E415-4D4D-8E0C-BAA43ACCE111}" srcOrd="0" destOrd="0" presId="urn:microsoft.com/office/officeart/2005/8/layout/vList3"/>
    <dgm:cxn modelId="{150EBE53-B35C-4BD5-B6F7-F4991D87D3FC}" srcId="{EBE1F037-2062-4A2A-B297-7AFF12AF31EF}" destId="{F0AD118E-2666-4BEC-9351-4CF7DA4A1F05}" srcOrd="3" destOrd="0" parTransId="{A42394C9-9FA5-45FE-A15A-DF823039992B}" sibTransId="{9336B717-7877-4880-931D-6787A56C8622}"/>
    <dgm:cxn modelId="{DDF727E7-8A63-44A8-85BB-32C0551FED85}" type="presParOf" srcId="{172F75DF-3910-4E83-B863-10DF746A5A1D}" destId="{26D7916F-1F8C-444F-BB4A-05B8E5DA93F9}" srcOrd="0" destOrd="0" presId="urn:microsoft.com/office/officeart/2005/8/layout/vList3"/>
    <dgm:cxn modelId="{64FA07D2-9973-43A7-9793-3673DFED177B}" type="presParOf" srcId="{26D7916F-1F8C-444F-BB4A-05B8E5DA93F9}" destId="{21712651-1292-41FB-82CA-CDD0191E54A0}" srcOrd="0" destOrd="0" presId="urn:microsoft.com/office/officeart/2005/8/layout/vList3"/>
    <dgm:cxn modelId="{61928F4D-6742-4689-B341-A026C71A6B3E}" type="presParOf" srcId="{26D7916F-1F8C-444F-BB4A-05B8E5DA93F9}" destId="{0026F75F-3BFC-4DBF-B1E9-24B5AEDFF96C}" srcOrd="1" destOrd="0" presId="urn:microsoft.com/office/officeart/2005/8/layout/vList3"/>
    <dgm:cxn modelId="{FF0DE9FD-6DA6-429C-83F6-FA551B66AC9C}" type="presParOf" srcId="{172F75DF-3910-4E83-B863-10DF746A5A1D}" destId="{51B0FFEE-D7D4-4DF4-A69D-4FE7EB3FD8DA}" srcOrd="1" destOrd="0" presId="urn:microsoft.com/office/officeart/2005/8/layout/vList3"/>
    <dgm:cxn modelId="{AC45A313-4DD6-4547-AB28-C879FF995780}" type="presParOf" srcId="{172F75DF-3910-4E83-B863-10DF746A5A1D}" destId="{2EFE1FE8-B63A-4F02-8E05-48CE5489F304}" srcOrd="2" destOrd="0" presId="urn:microsoft.com/office/officeart/2005/8/layout/vList3"/>
    <dgm:cxn modelId="{E1583842-3A35-4E53-B840-AFA488E225E0}" type="presParOf" srcId="{2EFE1FE8-B63A-4F02-8E05-48CE5489F304}" destId="{EF069FBD-A05B-4C98-9022-4EA4C395B4B9}" srcOrd="0" destOrd="0" presId="urn:microsoft.com/office/officeart/2005/8/layout/vList3"/>
    <dgm:cxn modelId="{3DD83E58-952E-4522-A243-0309BC821092}" type="presParOf" srcId="{2EFE1FE8-B63A-4F02-8E05-48CE5489F304}" destId="{4CE83677-9EC9-41C0-BE79-28BB1BBF1678}" srcOrd="1" destOrd="0" presId="urn:microsoft.com/office/officeart/2005/8/layout/vList3"/>
    <dgm:cxn modelId="{2DD3B10B-8599-4FB2-95D2-A905EC07C964}" type="presParOf" srcId="{172F75DF-3910-4E83-B863-10DF746A5A1D}" destId="{51624544-B80E-443B-9313-79BAB43BD063}" srcOrd="3" destOrd="0" presId="urn:microsoft.com/office/officeart/2005/8/layout/vList3"/>
    <dgm:cxn modelId="{F206326A-9E85-44C3-A13F-A6EEF55AE3DF}" type="presParOf" srcId="{172F75DF-3910-4E83-B863-10DF746A5A1D}" destId="{2C4CB719-1653-40AF-BC63-1BD30C6A571B}" srcOrd="4" destOrd="0" presId="urn:microsoft.com/office/officeart/2005/8/layout/vList3"/>
    <dgm:cxn modelId="{9E7E6FBA-E916-475D-9514-E92E985CCDB9}" type="presParOf" srcId="{2C4CB719-1653-40AF-BC63-1BD30C6A571B}" destId="{E2183704-3D04-4124-A0AA-F2ED587E7742}" srcOrd="0" destOrd="0" presId="urn:microsoft.com/office/officeart/2005/8/layout/vList3"/>
    <dgm:cxn modelId="{286C7143-26B5-4155-A085-CC9B3B35885A}" type="presParOf" srcId="{2C4CB719-1653-40AF-BC63-1BD30C6A571B}" destId="{20A1613A-3F05-4B83-B4E6-213973FD9DA6}" srcOrd="1" destOrd="0" presId="urn:microsoft.com/office/officeart/2005/8/layout/vList3"/>
    <dgm:cxn modelId="{9D067696-4759-4F3E-A0E0-6EEDF9C59BC0}" type="presParOf" srcId="{172F75DF-3910-4E83-B863-10DF746A5A1D}" destId="{FBBE9406-C10D-4707-B4A4-4A11F341FD2F}" srcOrd="5" destOrd="0" presId="urn:microsoft.com/office/officeart/2005/8/layout/vList3"/>
    <dgm:cxn modelId="{59AC4D3A-7B62-4D01-A9D6-7CE40D4CB603}" type="presParOf" srcId="{172F75DF-3910-4E83-B863-10DF746A5A1D}" destId="{02019463-CCD4-4A6C-A650-8BDC605E9D6A}" srcOrd="6" destOrd="0" presId="urn:microsoft.com/office/officeart/2005/8/layout/vList3"/>
    <dgm:cxn modelId="{F8433A1A-E6B2-4501-BD56-1BAD69A5526D}" type="presParOf" srcId="{02019463-CCD4-4A6C-A650-8BDC605E9D6A}" destId="{ED517C02-7462-4CA7-B1CB-B1FB01828975}" srcOrd="0" destOrd="0" presId="urn:microsoft.com/office/officeart/2005/8/layout/vList3"/>
    <dgm:cxn modelId="{220D5F33-D621-40FE-ABE6-D5C946CF14DA}" type="presParOf" srcId="{02019463-CCD4-4A6C-A650-8BDC605E9D6A}" destId="{59DCA049-3CAD-47FE-8F13-96B41F0AA817}" srcOrd="1" destOrd="0" presId="urn:microsoft.com/office/officeart/2005/8/layout/vList3"/>
    <dgm:cxn modelId="{16892CBA-4274-499E-B0EF-7E77DD990016}" type="presParOf" srcId="{172F75DF-3910-4E83-B863-10DF746A5A1D}" destId="{4A7971A5-A080-4D30-835F-F658977A2B46}" srcOrd="7" destOrd="0" presId="urn:microsoft.com/office/officeart/2005/8/layout/vList3"/>
    <dgm:cxn modelId="{52129954-A934-49C3-824E-78B1C59D9164}" type="presParOf" srcId="{172F75DF-3910-4E83-B863-10DF746A5A1D}" destId="{64A719E4-7B31-4C03-AFB1-FEB892A35F2B}" srcOrd="8" destOrd="0" presId="urn:microsoft.com/office/officeart/2005/8/layout/vList3"/>
    <dgm:cxn modelId="{1E75A702-5D3D-4980-9A87-B23D9CEC6AE4}" type="presParOf" srcId="{64A719E4-7B31-4C03-AFB1-FEB892A35F2B}" destId="{9F9CFF74-2BA5-49D8-8B82-FE55C831DFE1}" srcOrd="0" destOrd="0" presId="urn:microsoft.com/office/officeart/2005/8/layout/vList3"/>
    <dgm:cxn modelId="{72F5BE3B-838B-41F4-A103-019271869996}" type="presParOf" srcId="{64A719E4-7B31-4C03-AFB1-FEB892A35F2B}" destId="{AF17B139-C0D0-4B61-81CE-F8EE6A577702}" srcOrd="1" destOrd="0" presId="urn:microsoft.com/office/officeart/2005/8/layout/vList3"/>
    <dgm:cxn modelId="{867EF6F9-F37B-4EC1-9CA8-17BA3090DC9B}" type="presParOf" srcId="{172F75DF-3910-4E83-B863-10DF746A5A1D}" destId="{025713EF-2E01-4584-934A-C9BF73B5A14E}" srcOrd="9" destOrd="0" presId="urn:microsoft.com/office/officeart/2005/8/layout/vList3"/>
    <dgm:cxn modelId="{4024189D-5BF3-4D48-86D4-3710A0050027}" type="presParOf" srcId="{172F75DF-3910-4E83-B863-10DF746A5A1D}" destId="{01C6491B-3DE2-4B67-9F63-913D16412C25}" srcOrd="10" destOrd="0" presId="urn:microsoft.com/office/officeart/2005/8/layout/vList3"/>
    <dgm:cxn modelId="{60D1D7ED-4F1D-4D4E-8887-0B40F8CB605D}" type="presParOf" srcId="{01C6491B-3DE2-4B67-9F63-913D16412C25}" destId="{17F9BE9A-66C6-4050-A54B-E97303F8045F}" srcOrd="0" destOrd="0" presId="urn:microsoft.com/office/officeart/2005/8/layout/vList3"/>
    <dgm:cxn modelId="{C12E13ED-6326-49C4-8676-F6E0B23C36B6}" type="presParOf" srcId="{01C6491B-3DE2-4B67-9F63-913D16412C25}" destId="{897670FF-4E07-49A2-B14D-8E6F78FED723}" srcOrd="1" destOrd="0" presId="urn:microsoft.com/office/officeart/2005/8/layout/vList3"/>
    <dgm:cxn modelId="{4724E54A-ED59-499D-BDBA-056898EA45B7}" type="presParOf" srcId="{172F75DF-3910-4E83-B863-10DF746A5A1D}" destId="{954D6793-9728-4160-A767-29CB2BAFCD31}" srcOrd="11" destOrd="0" presId="urn:microsoft.com/office/officeart/2005/8/layout/vList3"/>
    <dgm:cxn modelId="{8189C60D-0EB5-47F5-9BBB-28CBCA5E2D4C}" type="presParOf" srcId="{172F75DF-3910-4E83-B863-10DF746A5A1D}" destId="{AA6B55D0-36BA-4E81-8FDB-CCE9E7780EF1}" srcOrd="12" destOrd="0" presId="urn:microsoft.com/office/officeart/2005/8/layout/vList3"/>
    <dgm:cxn modelId="{3E5004DA-F8F9-4039-80A9-A6F6741C1F79}" type="presParOf" srcId="{AA6B55D0-36BA-4E81-8FDB-CCE9E7780EF1}" destId="{3CDF2BD8-E7F2-4D04-A1D4-6640222E4CD0}" srcOrd="0" destOrd="0" presId="urn:microsoft.com/office/officeart/2005/8/layout/vList3"/>
    <dgm:cxn modelId="{7D25125A-035E-43A5-8A31-E053E70CAA9F}" type="presParOf" srcId="{AA6B55D0-36BA-4E81-8FDB-CCE9E7780EF1}" destId="{FCFAF2B0-13A0-483D-A123-B559B7F8C7D9}" srcOrd="1" destOrd="0" presId="urn:microsoft.com/office/officeart/2005/8/layout/vList3"/>
    <dgm:cxn modelId="{D1E52D02-FB10-4D64-9AD9-7D690386EFB7}" type="presParOf" srcId="{172F75DF-3910-4E83-B863-10DF746A5A1D}" destId="{465CFECC-9A8B-40DC-AED9-538ED43E7F7D}" srcOrd="13" destOrd="0" presId="urn:microsoft.com/office/officeart/2005/8/layout/vList3"/>
    <dgm:cxn modelId="{1214A5CC-D0BD-4D79-8212-6AF1A227721E}" type="presParOf" srcId="{172F75DF-3910-4E83-B863-10DF746A5A1D}" destId="{B5E1F2A3-B52F-4449-99A9-DDE515A0F56F}" srcOrd="14" destOrd="0" presId="urn:microsoft.com/office/officeart/2005/8/layout/vList3"/>
    <dgm:cxn modelId="{B073140D-13F4-4438-B6C9-337303517886}" type="presParOf" srcId="{B5E1F2A3-B52F-4449-99A9-DDE515A0F56F}" destId="{4D1F0460-819C-4497-85C4-AB5BBD34193C}" srcOrd="0" destOrd="0" presId="urn:microsoft.com/office/officeart/2005/8/layout/vList3"/>
    <dgm:cxn modelId="{F6BACFD6-8493-491D-9E98-1CA7E4CAC956}" type="presParOf" srcId="{B5E1F2A3-B52F-4449-99A9-DDE515A0F56F}" destId="{7886FA5A-E415-4D4D-8E0C-BAA43ACCE111}" srcOrd="1" destOrd="0" presId="urn:microsoft.com/office/officeart/2005/8/layout/vList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BE1F037-2062-4A2A-B297-7AFF12AF31EF}" type="doc">
      <dgm:prSet loTypeId="urn:microsoft.com/office/officeart/2008/layout/VerticalCurvedList" loCatId="list" qsTypeId="urn:microsoft.com/office/officeart/2005/8/quickstyle/3d2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EC0ED2C8-2C7A-4F4B-BA6C-4E7B9AD3AC48}">
      <dgm:prSet custT="1"/>
      <dgm:spPr/>
      <dgm:t>
        <a:bodyPr/>
        <a:lstStyle/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dirty="0" smtClean="0"/>
            <a:t>ПЕРЕКЛАДКА – РИСОВАННЫЙ ПЕРСОНАЖ СОСТОИТ ИЗ ОТДЕЛЬНЫХ ЧАСТЕЙ;</a:t>
          </a:r>
          <a:endParaRPr lang="ru-RU" sz="1800" b="1" dirty="0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87B8847-BC39-4C55-B806-D6F76BEC1937}" type="parTrans" cxnId="{44808453-BDD9-412F-A377-BCA5C6B80E77}">
      <dgm:prSet/>
      <dgm:spPr/>
      <dgm:t>
        <a:bodyPr/>
        <a:lstStyle/>
        <a:p>
          <a:pPr algn="l"/>
          <a:endParaRPr lang="ru-RU" sz="1800" b="1" dirty="0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6073EFE-83FC-4B1D-95EB-7DC7E0D3DC93}" type="sibTrans" cxnId="{44808453-BDD9-412F-A377-BCA5C6B80E77}">
      <dgm:prSet/>
      <dgm:spPr/>
      <dgm:t>
        <a:bodyPr/>
        <a:lstStyle/>
        <a:p>
          <a:pPr algn="l"/>
          <a:endParaRPr lang="ru-RU" sz="1800" b="1" dirty="0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6BDBD6A-C17E-422E-B5AE-968118F89492}">
      <dgm:prSet custT="1"/>
      <dgm:spPr/>
      <dgm:t>
        <a:bodyPr/>
        <a:lstStyle/>
        <a:p>
          <a:pPr algn="l"/>
          <a:r>
            <a:rPr lang="ru-RU" sz="1800" dirty="0" smtClean="0"/>
            <a:t>• ПЛАСТИЛИНОВАЯ АНИМАЦИЯ;</a:t>
          </a:r>
          <a:endParaRPr lang="ru-RU" sz="1800" dirty="0"/>
        </a:p>
      </dgm:t>
    </dgm:pt>
    <dgm:pt modelId="{7A6268B1-D438-48AD-A0BB-C208CA801E90}" type="parTrans" cxnId="{BF148D5E-24B5-44AC-B32A-FF2895A207A4}">
      <dgm:prSet/>
      <dgm:spPr/>
      <dgm:t>
        <a:bodyPr/>
        <a:lstStyle/>
        <a:p>
          <a:pPr algn="l"/>
          <a:endParaRPr lang="ru-RU" sz="1800" dirty="0"/>
        </a:p>
      </dgm:t>
    </dgm:pt>
    <dgm:pt modelId="{67DF9B79-F8E3-498F-A807-2A4A63F34C3A}" type="sibTrans" cxnId="{BF148D5E-24B5-44AC-B32A-FF2895A207A4}">
      <dgm:prSet/>
      <dgm:spPr/>
      <dgm:t>
        <a:bodyPr/>
        <a:lstStyle/>
        <a:p>
          <a:pPr algn="l"/>
          <a:endParaRPr lang="ru-RU" sz="1800" dirty="0"/>
        </a:p>
      </dgm:t>
    </dgm:pt>
    <dgm:pt modelId="{C9942159-FF22-4CB7-B989-981E8707F387}">
      <dgm:prSet custT="1"/>
      <dgm:spPr/>
      <dgm:t>
        <a:bodyPr/>
        <a:lstStyle/>
        <a:p>
          <a:pPr algn="l"/>
          <a:r>
            <a:rPr lang="ru-RU" sz="1800" dirty="0" smtClean="0"/>
            <a:t>• ПРЕДМЕТНАЯ АНИМАЦИЯ;</a:t>
          </a:r>
          <a:endParaRPr lang="ru-RU" sz="1800" dirty="0"/>
        </a:p>
      </dgm:t>
    </dgm:pt>
    <dgm:pt modelId="{B8FF0E60-D472-4503-99C2-97CCA4865B75}" type="parTrans" cxnId="{F47C3C81-92F3-4A44-92E9-290AE96B8CCC}">
      <dgm:prSet/>
      <dgm:spPr/>
      <dgm:t>
        <a:bodyPr/>
        <a:lstStyle/>
        <a:p>
          <a:pPr algn="l"/>
          <a:endParaRPr lang="ru-RU" sz="1800" dirty="0"/>
        </a:p>
      </dgm:t>
    </dgm:pt>
    <dgm:pt modelId="{ED1033FA-6D98-4159-9C0C-CE70443AB741}" type="sibTrans" cxnId="{F47C3C81-92F3-4A44-92E9-290AE96B8CCC}">
      <dgm:prSet/>
      <dgm:spPr/>
      <dgm:t>
        <a:bodyPr/>
        <a:lstStyle/>
        <a:p>
          <a:pPr algn="l"/>
          <a:endParaRPr lang="ru-RU" sz="1800" dirty="0"/>
        </a:p>
      </dgm:t>
    </dgm:pt>
    <dgm:pt modelId="{9569BE47-2CF5-42FD-9415-FC96AA06B316}">
      <dgm:prSet custT="1"/>
      <dgm:spPr/>
      <dgm:t>
        <a:bodyPr/>
        <a:lstStyle/>
        <a:p>
          <a:pPr algn="l"/>
          <a:r>
            <a:rPr lang="ru-RU" sz="1800" dirty="0" smtClean="0"/>
            <a:t>• СЫПУЧАЯ АНИМАЦИЯ - РИСОВАНИЕ СЫПУЧИМИ МАТЕРИАЛАМИ;</a:t>
          </a:r>
          <a:endParaRPr lang="ru-RU" sz="1800" dirty="0"/>
        </a:p>
      </dgm:t>
    </dgm:pt>
    <dgm:pt modelId="{84D9047E-9F1E-44B2-9E98-8DA881C8D674}" type="parTrans" cxnId="{8085AECC-DC04-488E-AF26-230E0B32D98B}">
      <dgm:prSet/>
      <dgm:spPr/>
      <dgm:t>
        <a:bodyPr/>
        <a:lstStyle/>
        <a:p>
          <a:pPr algn="l"/>
          <a:endParaRPr lang="ru-RU" sz="1800" dirty="0"/>
        </a:p>
      </dgm:t>
    </dgm:pt>
    <dgm:pt modelId="{9EA15575-A61B-4CE1-A423-D15769E11EAF}" type="sibTrans" cxnId="{8085AECC-DC04-488E-AF26-230E0B32D98B}">
      <dgm:prSet/>
      <dgm:spPr/>
      <dgm:t>
        <a:bodyPr/>
        <a:lstStyle/>
        <a:p>
          <a:pPr algn="l"/>
          <a:endParaRPr lang="ru-RU" sz="1800" dirty="0"/>
        </a:p>
      </dgm:t>
    </dgm:pt>
    <dgm:pt modelId="{8451BB2F-9976-4EF4-AEF5-87EA56DE8632}">
      <dgm:prSet custT="1"/>
      <dgm:spPr/>
      <dgm:t>
        <a:bodyPr/>
        <a:lstStyle/>
        <a:p>
          <a:pPr algn="l"/>
          <a:r>
            <a:rPr lang="ru-RU" sz="1800" dirty="0" smtClean="0"/>
            <a:t>• КОМПЬЮТЕРНАЯ АНИМАЦИЯ.</a:t>
          </a:r>
          <a:endParaRPr lang="ru-RU" sz="1800" dirty="0"/>
        </a:p>
      </dgm:t>
    </dgm:pt>
    <dgm:pt modelId="{52B140F6-4F26-4E76-BE35-61EF59A303D1}" type="parTrans" cxnId="{40C2F7AA-802A-4EB3-B3CE-BD4307226C93}">
      <dgm:prSet/>
      <dgm:spPr/>
      <dgm:t>
        <a:bodyPr/>
        <a:lstStyle/>
        <a:p>
          <a:pPr algn="l"/>
          <a:endParaRPr lang="ru-RU" sz="1800" dirty="0"/>
        </a:p>
      </dgm:t>
    </dgm:pt>
    <dgm:pt modelId="{89D49857-24D9-406A-8E80-27FB58B23068}" type="sibTrans" cxnId="{40C2F7AA-802A-4EB3-B3CE-BD4307226C93}">
      <dgm:prSet/>
      <dgm:spPr/>
      <dgm:t>
        <a:bodyPr/>
        <a:lstStyle/>
        <a:p>
          <a:pPr algn="l"/>
          <a:endParaRPr lang="ru-RU" sz="1800" dirty="0"/>
        </a:p>
      </dgm:t>
    </dgm:pt>
    <dgm:pt modelId="{D32C2A0A-019E-4B51-8C78-9617BC07C085}" type="pres">
      <dgm:prSet presAssocID="{EBE1F037-2062-4A2A-B297-7AFF12AF31EF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709C91D7-22C6-43BE-8D1E-B12494B5C26E}" type="pres">
      <dgm:prSet presAssocID="{EBE1F037-2062-4A2A-B297-7AFF12AF31EF}" presName="Name1" presStyleCnt="0"/>
      <dgm:spPr/>
      <dgm:t>
        <a:bodyPr/>
        <a:lstStyle/>
        <a:p>
          <a:endParaRPr lang="ru-RU"/>
        </a:p>
      </dgm:t>
    </dgm:pt>
    <dgm:pt modelId="{8C1E5D8A-75CB-4F74-83A5-EA4900364128}" type="pres">
      <dgm:prSet presAssocID="{EBE1F037-2062-4A2A-B297-7AFF12AF31EF}" presName="cycle" presStyleCnt="0"/>
      <dgm:spPr/>
      <dgm:t>
        <a:bodyPr/>
        <a:lstStyle/>
        <a:p>
          <a:endParaRPr lang="ru-RU"/>
        </a:p>
      </dgm:t>
    </dgm:pt>
    <dgm:pt modelId="{DBF9E2FF-A2DB-4593-96C0-5E8E49F2B0B4}" type="pres">
      <dgm:prSet presAssocID="{EBE1F037-2062-4A2A-B297-7AFF12AF31EF}" presName="srcNode" presStyleLbl="node1" presStyleIdx="0" presStyleCnt="5"/>
      <dgm:spPr/>
      <dgm:t>
        <a:bodyPr/>
        <a:lstStyle/>
        <a:p>
          <a:endParaRPr lang="ru-RU"/>
        </a:p>
      </dgm:t>
    </dgm:pt>
    <dgm:pt modelId="{4A0BB677-6B6A-4E40-87A5-9EC9E8A628BB}" type="pres">
      <dgm:prSet presAssocID="{EBE1F037-2062-4A2A-B297-7AFF12AF31EF}" presName="conn" presStyleLbl="parChTrans1D2" presStyleIdx="0" presStyleCnt="1"/>
      <dgm:spPr/>
      <dgm:t>
        <a:bodyPr/>
        <a:lstStyle/>
        <a:p>
          <a:endParaRPr lang="ru-RU"/>
        </a:p>
      </dgm:t>
    </dgm:pt>
    <dgm:pt modelId="{1C47A7BE-41BC-408C-B566-8B74E2640C67}" type="pres">
      <dgm:prSet presAssocID="{EBE1F037-2062-4A2A-B297-7AFF12AF31EF}" presName="extraNode" presStyleLbl="node1" presStyleIdx="0" presStyleCnt="5"/>
      <dgm:spPr/>
      <dgm:t>
        <a:bodyPr/>
        <a:lstStyle/>
        <a:p>
          <a:endParaRPr lang="ru-RU"/>
        </a:p>
      </dgm:t>
    </dgm:pt>
    <dgm:pt modelId="{D4D27321-B456-4062-B35E-8DAE0E7530C9}" type="pres">
      <dgm:prSet presAssocID="{EBE1F037-2062-4A2A-B297-7AFF12AF31EF}" presName="dstNode" presStyleLbl="node1" presStyleIdx="0" presStyleCnt="5"/>
      <dgm:spPr/>
      <dgm:t>
        <a:bodyPr/>
        <a:lstStyle/>
        <a:p>
          <a:endParaRPr lang="ru-RU"/>
        </a:p>
      </dgm:t>
    </dgm:pt>
    <dgm:pt modelId="{8BED285F-3EB2-43C7-9A40-607470EE2139}" type="pres">
      <dgm:prSet presAssocID="{EC0ED2C8-2C7A-4F4B-BA6C-4E7B9AD3AC48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E4C985-EC02-4176-A83E-07B918A70C7B}" type="pres">
      <dgm:prSet presAssocID="{EC0ED2C8-2C7A-4F4B-BA6C-4E7B9AD3AC48}" presName="accent_1" presStyleCnt="0"/>
      <dgm:spPr/>
      <dgm:t>
        <a:bodyPr/>
        <a:lstStyle/>
        <a:p>
          <a:endParaRPr lang="ru-RU"/>
        </a:p>
      </dgm:t>
    </dgm:pt>
    <dgm:pt modelId="{267A42A7-185E-43FC-8A3C-20618F55BD7E}" type="pres">
      <dgm:prSet presAssocID="{EC0ED2C8-2C7A-4F4B-BA6C-4E7B9AD3AC48}" presName="accentRepeatNode" presStyleLbl="solidFgAcc1" presStyleIdx="0" presStyleCnt="5"/>
      <dgm:spPr/>
      <dgm:t>
        <a:bodyPr/>
        <a:lstStyle/>
        <a:p>
          <a:endParaRPr lang="ru-RU"/>
        </a:p>
      </dgm:t>
    </dgm:pt>
    <dgm:pt modelId="{F855C038-0BAF-4106-8099-F9C0DC11AC6A}" type="pres">
      <dgm:prSet presAssocID="{96BDBD6A-C17E-422E-B5AE-968118F89492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258586-A4A8-45F7-B028-36CE2962EDDE}" type="pres">
      <dgm:prSet presAssocID="{96BDBD6A-C17E-422E-B5AE-968118F89492}" presName="accent_2" presStyleCnt="0"/>
      <dgm:spPr/>
    </dgm:pt>
    <dgm:pt modelId="{80A231C5-37AC-47BC-8AD4-879E973689EE}" type="pres">
      <dgm:prSet presAssocID="{96BDBD6A-C17E-422E-B5AE-968118F89492}" presName="accentRepeatNode" presStyleLbl="solidFgAcc1" presStyleIdx="1" presStyleCnt="5"/>
      <dgm:spPr/>
    </dgm:pt>
    <dgm:pt modelId="{545A15DA-3110-4992-A685-3E67D8177BBB}" type="pres">
      <dgm:prSet presAssocID="{C9942159-FF22-4CB7-B989-981E8707F387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DBDB83-BE8C-4192-8EB5-6C4A29989A35}" type="pres">
      <dgm:prSet presAssocID="{C9942159-FF22-4CB7-B989-981E8707F387}" presName="accent_3" presStyleCnt="0"/>
      <dgm:spPr/>
    </dgm:pt>
    <dgm:pt modelId="{AA607632-748D-4E52-A5CC-DECB4B4C62EE}" type="pres">
      <dgm:prSet presAssocID="{C9942159-FF22-4CB7-B989-981E8707F387}" presName="accentRepeatNode" presStyleLbl="solidFgAcc1" presStyleIdx="2" presStyleCnt="5"/>
      <dgm:spPr/>
    </dgm:pt>
    <dgm:pt modelId="{904F608E-1B34-40FB-A928-7C4B15B7C6A2}" type="pres">
      <dgm:prSet presAssocID="{9569BE47-2CF5-42FD-9415-FC96AA06B316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806B88-A249-41E6-9F06-23B9A0E45958}" type="pres">
      <dgm:prSet presAssocID="{9569BE47-2CF5-42FD-9415-FC96AA06B316}" presName="accent_4" presStyleCnt="0"/>
      <dgm:spPr/>
    </dgm:pt>
    <dgm:pt modelId="{2339A221-8739-4D1A-BF80-BAF04748B92F}" type="pres">
      <dgm:prSet presAssocID="{9569BE47-2CF5-42FD-9415-FC96AA06B316}" presName="accentRepeatNode" presStyleLbl="solidFgAcc1" presStyleIdx="3" presStyleCnt="5"/>
      <dgm:spPr/>
    </dgm:pt>
    <dgm:pt modelId="{F842584F-EE22-42A0-A7A0-0ED11720ABEF}" type="pres">
      <dgm:prSet presAssocID="{8451BB2F-9976-4EF4-AEF5-87EA56DE8632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B0EEAC-264A-406C-BCA7-769E4F23C900}" type="pres">
      <dgm:prSet presAssocID="{8451BB2F-9976-4EF4-AEF5-87EA56DE8632}" presName="accent_5" presStyleCnt="0"/>
      <dgm:spPr/>
    </dgm:pt>
    <dgm:pt modelId="{5915E13D-1046-48ED-869E-A4509D749657}" type="pres">
      <dgm:prSet presAssocID="{8451BB2F-9976-4EF4-AEF5-87EA56DE8632}" presName="accentRepeatNode" presStyleLbl="solidFgAcc1" presStyleIdx="4" presStyleCnt="5"/>
      <dgm:spPr/>
    </dgm:pt>
  </dgm:ptLst>
  <dgm:cxnLst>
    <dgm:cxn modelId="{44808453-BDD9-412F-A377-BCA5C6B80E77}" srcId="{EBE1F037-2062-4A2A-B297-7AFF12AF31EF}" destId="{EC0ED2C8-2C7A-4F4B-BA6C-4E7B9AD3AC48}" srcOrd="0" destOrd="0" parTransId="{587B8847-BC39-4C55-B806-D6F76BEC1937}" sibTransId="{16073EFE-83FC-4B1D-95EB-7DC7E0D3DC93}"/>
    <dgm:cxn modelId="{E0FD5E1D-0241-49BD-93AE-E456D1D3A3F1}" type="presOf" srcId="{8451BB2F-9976-4EF4-AEF5-87EA56DE8632}" destId="{F842584F-EE22-42A0-A7A0-0ED11720ABEF}" srcOrd="0" destOrd="0" presId="urn:microsoft.com/office/officeart/2008/layout/VerticalCurvedList"/>
    <dgm:cxn modelId="{8085AECC-DC04-488E-AF26-230E0B32D98B}" srcId="{EBE1F037-2062-4A2A-B297-7AFF12AF31EF}" destId="{9569BE47-2CF5-42FD-9415-FC96AA06B316}" srcOrd="3" destOrd="0" parTransId="{84D9047E-9F1E-44B2-9E98-8DA881C8D674}" sibTransId="{9EA15575-A61B-4CE1-A423-D15769E11EAF}"/>
    <dgm:cxn modelId="{D87AB4EB-7194-49E0-8796-7C7415FDDEFF}" type="presOf" srcId="{16073EFE-83FC-4B1D-95EB-7DC7E0D3DC93}" destId="{4A0BB677-6B6A-4E40-87A5-9EC9E8A628BB}" srcOrd="0" destOrd="0" presId="urn:microsoft.com/office/officeart/2008/layout/VerticalCurvedList"/>
    <dgm:cxn modelId="{F47C3C81-92F3-4A44-92E9-290AE96B8CCC}" srcId="{EBE1F037-2062-4A2A-B297-7AFF12AF31EF}" destId="{C9942159-FF22-4CB7-B989-981E8707F387}" srcOrd="2" destOrd="0" parTransId="{B8FF0E60-D472-4503-99C2-97CCA4865B75}" sibTransId="{ED1033FA-6D98-4159-9C0C-CE70443AB741}"/>
    <dgm:cxn modelId="{7AFEC346-AC9A-488C-8621-4779CBB1406F}" type="presOf" srcId="{EBE1F037-2062-4A2A-B297-7AFF12AF31EF}" destId="{D32C2A0A-019E-4B51-8C78-9617BC07C085}" srcOrd="0" destOrd="0" presId="urn:microsoft.com/office/officeart/2008/layout/VerticalCurvedList"/>
    <dgm:cxn modelId="{F2F889FC-CE8A-4990-8869-DA45B264AFA1}" type="presOf" srcId="{EC0ED2C8-2C7A-4F4B-BA6C-4E7B9AD3AC48}" destId="{8BED285F-3EB2-43C7-9A40-607470EE2139}" srcOrd="0" destOrd="0" presId="urn:microsoft.com/office/officeart/2008/layout/VerticalCurvedList"/>
    <dgm:cxn modelId="{40C2F7AA-802A-4EB3-B3CE-BD4307226C93}" srcId="{EBE1F037-2062-4A2A-B297-7AFF12AF31EF}" destId="{8451BB2F-9976-4EF4-AEF5-87EA56DE8632}" srcOrd="4" destOrd="0" parTransId="{52B140F6-4F26-4E76-BE35-61EF59A303D1}" sibTransId="{89D49857-24D9-406A-8E80-27FB58B23068}"/>
    <dgm:cxn modelId="{3227EE3E-A2BD-458E-A840-3DBA13C1D2CF}" type="presOf" srcId="{C9942159-FF22-4CB7-B989-981E8707F387}" destId="{545A15DA-3110-4992-A685-3E67D8177BBB}" srcOrd="0" destOrd="0" presId="urn:microsoft.com/office/officeart/2008/layout/VerticalCurvedList"/>
    <dgm:cxn modelId="{11813511-E728-41FF-BD88-F57D88E1E68E}" type="presOf" srcId="{96BDBD6A-C17E-422E-B5AE-968118F89492}" destId="{F855C038-0BAF-4106-8099-F9C0DC11AC6A}" srcOrd="0" destOrd="0" presId="urn:microsoft.com/office/officeart/2008/layout/VerticalCurvedList"/>
    <dgm:cxn modelId="{A6B3AAAD-85AC-455A-814D-4AB3A60AD2A8}" type="presOf" srcId="{9569BE47-2CF5-42FD-9415-FC96AA06B316}" destId="{904F608E-1B34-40FB-A928-7C4B15B7C6A2}" srcOrd="0" destOrd="0" presId="urn:microsoft.com/office/officeart/2008/layout/VerticalCurvedList"/>
    <dgm:cxn modelId="{BF148D5E-24B5-44AC-B32A-FF2895A207A4}" srcId="{EBE1F037-2062-4A2A-B297-7AFF12AF31EF}" destId="{96BDBD6A-C17E-422E-B5AE-968118F89492}" srcOrd="1" destOrd="0" parTransId="{7A6268B1-D438-48AD-A0BB-C208CA801E90}" sibTransId="{67DF9B79-F8E3-498F-A807-2A4A63F34C3A}"/>
    <dgm:cxn modelId="{9BFE5E63-32EC-4F26-A6F8-3B18361F311D}" type="presParOf" srcId="{D32C2A0A-019E-4B51-8C78-9617BC07C085}" destId="{709C91D7-22C6-43BE-8D1E-B12494B5C26E}" srcOrd="0" destOrd="0" presId="urn:microsoft.com/office/officeart/2008/layout/VerticalCurvedList"/>
    <dgm:cxn modelId="{96FE8D92-CC5C-460C-9930-B73A168C9C9C}" type="presParOf" srcId="{709C91D7-22C6-43BE-8D1E-B12494B5C26E}" destId="{8C1E5D8A-75CB-4F74-83A5-EA4900364128}" srcOrd="0" destOrd="0" presId="urn:microsoft.com/office/officeart/2008/layout/VerticalCurvedList"/>
    <dgm:cxn modelId="{2369189E-A614-43B6-B791-C3354D828338}" type="presParOf" srcId="{8C1E5D8A-75CB-4F74-83A5-EA4900364128}" destId="{DBF9E2FF-A2DB-4593-96C0-5E8E49F2B0B4}" srcOrd="0" destOrd="0" presId="urn:microsoft.com/office/officeart/2008/layout/VerticalCurvedList"/>
    <dgm:cxn modelId="{1271801E-5ED4-4C70-BBF4-7CF76063CBEF}" type="presParOf" srcId="{8C1E5D8A-75CB-4F74-83A5-EA4900364128}" destId="{4A0BB677-6B6A-4E40-87A5-9EC9E8A628BB}" srcOrd="1" destOrd="0" presId="urn:microsoft.com/office/officeart/2008/layout/VerticalCurvedList"/>
    <dgm:cxn modelId="{8C232C57-6316-4AB1-8E46-0894069AA0EA}" type="presParOf" srcId="{8C1E5D8A-75CB-4F74-83A5-EA4900364128}" destId="{1C47A7BE-41BC-408C-B566-8B74E2640C67}" srcOrd="2" destOrd="0" presId="urn:microsoft.com/office/officeart/2008/layout/VerticalCurvedList"/>
    <dgm:cxn modelId="{970FB1E7-E6D6-4ED4-B2FE-5127A183F049}" type="presParOf" srcId="{8C1E5D8A-75CB-4F74-83A5-EA4900364128}" destId="{D4D27321-B456-4062-B35E-8DAE0E7530C9}" srcOrd="3" destOrd="0" presId="urn:microsoft.com/office/officeart/2008/layout/VerticalCurvedList"/>
    <dgm:cxn modelId="{1C58004F-D9A7-4EE9-8D82-A863203A40AE}" type="presParOf" srcId="{709C91D7-22C6-43BE-8D1E-B12494B5C26E}" destId="{8BED285F-3EB2-43C7-9A40-607470EE2139}" srcOrd="1" destOrd="0" presId="urn:microsoft.com/office/officeart/2008/layout/VerticalCurvedList"/>
    <dgm:cxn modelId="{14DCAFFD-023F-4C27-9675-6A665CB1353E}" type="presParOf" srcId="{709C91D7-22C6-43BE-8D1E-B12494B5C26E}" destId="{F8E4C985-EC02-4176-A83E-07B918A70C7B}" srcOrd="2" destOrd="0" presId="urn:microsoft.com/office/officeart/2008/layout/VerticalCurvedList"/>
    <dgm:cxn modelId="{EDFDDF2C-93A4-4366-BED2-66F3E4057B02}" type="presParOf" srcId="{F8E4C985-EC02-4176-A83E-07B918A70C7B}" destId="{267A42A7-185E-43FC-8A3C-20618F55BD7E}" srcOrd="0" destOrd="0" presId="urn:microsoft.com/office/officeart/2008/layout/VerticalCurvedList"/>
    <dgm:cxn modelId="{8BF5260A-9979-4C10-AA22-C74C975C969B}" type="presParOf" srcId="{709C91D7-22C6-43BE-8D1E-B12494B5C26E}" destId="{F855C038-0BAF-4106-8099-F9C0DC11AC6A}" srcOrd="3" destOrd="0" presId="urn:microsoft.com/office/officeart/2008/layout/VerticalCurvedList"/>
    <dgm:cxn modelId="{A0D9C11D-CB9D-4156-A4DE-FC9D5B02D86E}" type="presParOf" srcId="{709C91D7-22C6-43BE-8D1E-B12494B5C26E}" destId="{25258586-A4A8-45F7-B028-36CE2962EDDE}" srcOrd="4" destOrd="0" presId="urn:microsoft.com/office/officeart/2008/layout/VerticalCurvedList"/>
    <dgm:cxn modelId="{8AEA5DA7-5A99-4362-AE58-21721620A48E}" type="presParOf" srcId="{25258586-A4A8-45F7-B028-36CE2962EDDE}" destId="{80A231C5-37AC-47BC-8AD4-879E973689EE}" srcOrd="0" destOrd="0" presId="urn:microsoft.com/office/officeart/2008/layout/VerticalCurvedList"/>
    <dgm:cxn modelId="{2B5E9C00-2CE9-4CC2-8705-93BDAA9B71B8}" type="presParOf" srcId="{709C91D7-22C6-43BE-8D1E-B12494B5C26E}" destId="{545A15DA-3110-4992-A685-3E67D8177BBB}" srcOrd="5" destOrd="0" presId="urn:microsoft.com/office/officeart/2008/layout/VerticalCurvedList"/>
    <dgm:cxn modelId="{63431A13-1694-46F5-B66E-29C7FF706F02}" type="presParOf" srcId="{709C91D7-22C6-43BE-8D1E-B12494B5C26E}" destId="{B0DBDB83-BE8C-4192-8EB5-6C4A29989A35}" srcOrd="6" destOrd="0" presId="urn:microsoft.com/office/officeart/2008/layout/VerticalCurvedList"/>
    <dgm:cxn modelId="{4BF39522-77AE-4AFD-8305-65FA6989BEE6}" type="presParOf" srcId="{B0DBDB83-BE8C-4192-8EB5-6C4A29989A35}" destId="{AA607632-748D-4E52-A5CC-DECB4B4C62EE}" srcOrd="0" destOrd="0" presId="urn:microsoft.com/office/officeart/2008/layout/VerticalCurvedList"/>
    <dgm:cxn modelId="{2AE94EA0-81ED-474A-BF80-49966E44A765}" type="presParOf" srcId="{709C91D7-22C6-43BE-8D1E-B12494B5C26E}" destId="{904F608E-1B34-40FB-A928-7C4B15B7C6A2}" srcOrd="7" destOrd="0" presId="urn:microsoft.com/office/officeart/2008/layout/VerticalCurvedList"/>
    <dgm:cxn modelId="{078F1F51-39A8-45C8-A5ED-105A95ECEF33}" type="presParOf" srcId="{709C91D7-22C6-43BE-8D1E-B12494B5C26E}" destId="{A6806B88-A249-41E6-9F06-23B9A0E45958}" srcOrd="8" destOrd="0" presId="urn:microsoft.com/office/officeart/2008/layout/VerticalCurvedList"/>
    <dgm:cxn modelId="{9D8A1F36-9BB9-4CFE-9693-C8544195D55E}" type="presParOf" srcId="{A6806B88-A249-41E6-9F06-23B9A0E45958}" destId="{2339A221-8739-4D1A-BF80-BAF04748B92F}" srcOrd="0" destOrd="0" presId="urn:microsoft.com/office/officeart/2008/layout/VerticalCurvedList"/>
    <dgm:cxn modelId="{756C55B9-0592-438A-B15F-5E7E1C6362C8}" type="presParOf" srcId="{709C91D7-22C6-43BE-8D1E-B12494B5C26E}" destId="{F842584F-EE22-42A0-A7A0-0ED11720ABEF}" srcOrd="9" destOrd="0" presId="urn:microsoft.com/office/officeart/2008/layout/VerticalCurvedList"/>
    <dgm:cxn modelId="{B2C5CA86-373C-47AF-BB49-FBCEEE7DF8AF}" type="presParOf" srcId="{709C91D7-22C6-43BE-8D1E-B12494B5C26E}" destId="{A0B0EEAC-264A-406C-BCA7-769E4F23C900}" srcOrd="10" destOrd="0" presId="urn:microsoft.com/office/officeart/2008/layout/VerticalCurvedList"/>
    <dgm:cxn modelId="{875A45EC-6578-46E3-A53E-A24D59C25F6C}" type="presParOf" srcId="{A0B0EEAC-264A-406C-BCA7-769E4F23C900}" destId="{5915E13D-1046-48ED-869E-A4509D749657}" srcOrd="0" destOrd="0" presId="urn:microsoft.com/office/officeart/2008/layout/VerticalCurvedLis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7BE4B90-3B9D-4986-A158-130CCB9B52B4}" type="doc">
      <dgm:prSet loTypeId="urn:microsoft.com/office/officeart/2008/layout/HexagonCluster" loCatId="relationship" qsTypeId="urn:microsoft.com/office/officeart/2005/8/quickstyle/3d2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D4BD5D25-AAA6-44D8-99CD-F6ED2A3B9117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t-RU" sz="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НАБЕРЕЖНОЧЕЛНИНСКИЙ</a:t>
          </a:r>
          <a:r>
            <a:rPr lang="ru-RU" sz="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ГОСУДАРСТВЕННЫЙ ПЕДАГОГИЧЕСКИЙ УНИВЕРСИТЕТ</a:t>
          </a:r>
        </a:p>
        <a:p>
          <a:pPr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04F539-8E92-4162-9BD4-D6F0D958B514}" type="parTrans" cxnId="{3AAB8BDB-AAF6-4E8C-A93C-2B629AD082F4}">
      <dgm:prSet/>
      <dgm:spPr/>
      <dgm:t>
        <a:bodyPr/>
        <a:lstStyle/>
        <a:p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4999D98-BDE3-4E1E-8816-4EB6B386D022}" type="sibTrans" cxnId="{3AAB8BDB-AAF6-4E8C-A93C-2B629AD082F4}">
      <dgm:prSet/>
      <dgm:spPr/>
      <dgm:t>
        <a:bodyPr/>
        <a:lstStyle/>
        <a:p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F4922A3-7F65-44B1-9E6A-F7A69AD05292}">
      <dgm:prSet phldrT="[Текст]" custT="1"/>
      <dgm:spPr/>
      <dgm:t>
        <a:bodyPr/>
        <a:lstStyle/>
        <a:p>
          <a:r>
            <a:rPr lang="ru-RU" sz="9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«СРЕДНЯЯ ОБЩЕОБРАЗОВАТЕЛЬНАЯ ШКОЛА №52»</a:t>
          </a:r>
          <a:endParaRPr lang="ru-RU" sz="9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3EE34DE-9CF5-480B-ACD9-631CC7066944}" type="parTrans" cxnId="{F23C0C8D-33FD-414C-8B63-78BD31C43201}">
      <dgm:prSet/>
      <dgm:spPr/>
      <dgm:t>
        <a:bodyPr/>
        <a:lstStyle/>
        <a:p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2CE6EAC-B4D2-4BCD-B7FF-3F9F9870516B}" type="sibTrans" cxnId="{F23C0C8D-33FD-414C-8B63-78BD31C43201}">
      <dgm:prSet/>
      <dgm:spPr/>
      <dgm:t>
        <a:bodyPr/>
        <a:lstStyle/>
        <a:p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23EFC99-3C0A-4297-9AC4-052B46EA5F19}">
      <dgm:prSet phldrT="[Текст]" custT="1"/>
      <dgm:spPr/>
      <dgm:t>
        <a:bodyPr/>
        <a:lstStyle/>
        <a:p>
          <a:r>
            <a:rPr lang="ru-RU" sz="9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ЦЕНТРАЛЬНАЯ БИБЛИОТЕЧНАЯ СИСТЕМА</a:t>
          </a:r>
          <a:endParaRPr lang="ru-RU" sz="9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C5D6160-B6AA-4573-8311-3DFF8ED1EB7A}" type="parTrans" cxnId="{30BC9CE4-B436-4A74-9D64-DE1FD4D66FEC}">
      <dgm:prSet/>
      <dgm:spPr/>
      <dgm:t>
        <a:bodyPr/>
        <a:lstStyle/>
        <a:p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F7C586C-7724-4228-A936-9B0E1E834646}" type="sibTrans" cxnId="{30BC9CE4-B436-4A74-9D64-DE1FD4D66FEC}">
      <dgm:prSet/>
      <dgm:spPr/>
      <dgm:t>
        <a:bodyPr/>
        <a:lstStyle/>
        <a:p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5521B7B-0162-49A5-A541-6CDC27805666}">
      <dgm:prSet phldrT="[Текст]" custT="1"/>
      <dgm:spPr/>
      <dgm:t>
        <a:bodyPr/>
        <a:lstStyle/>
        <a:p>
          <a:r>
            <a:rPr lang="tt-RU" sz="1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«НАБЕРЕЖНОЧЕЛНИНСКИЙ ПЕДАГОГИЧЕСКИЙ КОЛЛЕДЖ»</a:t>
          </a:r>
          <a:endParaRPr lang="ru-RU" sz="1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47F3388-96A0-4BEA-947E-1EEE6CBCE0FA}" type="parTrans" cxnId="{857184B0-AB15-4B99-BA09-787DE5B82257}">
      <dgm:prSet/>
      <dgm:spPr/>
      <dgm:t>
        <a:bodyPr/>
        <a:lstStyle/>
        <a:p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C4EA49B-45D2-48F4-A3C5-CD8B72217316}" type="sibTrans" cxnId="{857184B0-AB15-4B99-BA09-787DE5B82257}">
      <dgm:prSet/>
      <dgm:spPr/>
      <dgm:t>
        <a:bodyPr/>
        <a:lstStyle/>
        <a:p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ACF2BE7-B9B5-4B16-8963-7C002213D9C1}">
      <dgm:prSet phldrT="[Текст]" custT="1"/>
      <dgm:spPr/>
      <dgm:t>
        <a:bodyPr/>
        <a:lstStyle/>
        <a:p>
          <a:r>
            <a:rPr lang="ru-RU" sz="1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РОДИТЕЛЬСКИЙ КОМИТЕТ ДОУ</a:t>
          </a:r>
          <a:endParaRPr lang="ru-RU" sz="1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D2DB42A-4496-45DE-B831-4F706220AC73}" type="parTrans" cxnId="{92BB3703-0162-4099-B7E9-38F9518E4CAA}">
      <dgm:prSet/>
      <dgm:spPr/>
      <dgm:t>
        <a:bodyPr/>
        <a:lstStyle/>
        <a:p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CC1225A-A03C-4B69-A12D-5F679E475063}" type="sibTrans" cxnId="{92BB3703-0162-4099-B7E9-38F9518E4CAA}">
      <dgm:prSet/>
      <dgm:spPr/>
      <dgm:t>
        <a:bodyPr/>
        <a:lstStyle/>
        <a:p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446B82-2D38-4A57-B0C5-9B2C4D6A0B76}" type="pres">
      <dgm:prSet presAssocID="{E7BE4B90-3B9D-4986-A158-130CCB9B52B4}" presName="Name0" presStyleCnt="0">
        <dgm:presLayoutVars>
          <dgm:chMax val="21"/>
          <dgm:chPref val="21"/>
        </dgm:presLayoutVars>
      </dgm:prSet>
      <dgm:spPr/>
      <dgm:t>
        <a:bodyPr/>
        <a:lstStyle/>
        <a:p>
          <a:endParaRPr lang="ru-RU"/>
        </a:p>
      </dgm:t>
    </dgm:pt>
    <dgm:pt modelId="{3D5BF752-DB33-405B-96C0-248B4C907D00}" type="pres">
      <dgm:prSet presAssocID="{D4BD5D25-AAA6-44D8-99CD-F6ED2A3B9117}" presName="text1" presStyleCnt="0"/>
      <dgm:spPr/>
    </dgm:pt>
    <dgm:pt modelId="{DA171070-0CE6-47AF-9976-6253637DC5EC}" type="pres">
      <dgm:prSet presAssocID="{D4BD5D25-AAA6-44D8-99CD-F6ED2A3B9117}" presName="textRepeatNode" presStyleLbl="alignNode1" presStyleIdx="0" presStyleCnt="5" custScaleX="10486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0EA3D1-0A60-4C66-AC81-05C1229DB37E}" type="pres">
      <dgm:prSet presAssocID="{D4BD5D25-AAA6-44D8-99CD-F6ED2A3B9117}" presName="textaccent1" presStyleCnt="0"/>
      <dgm:spPr/>
    </dgm:pt>
    <dgm:pt modelId="{F94B2A46-EF17-4D44-B8DD-EE472937EFB4}" type="pres">
      <dgm:prSet presAssocID="{D4BD5D25-AAA6-44D8-99CD-F6ED2A3B9117}" presName="accentRepeatNode" presStyleLbl="solidAlignAcc1" presStyleIdx="0" presStyleCnt="10"/>
      <dgm:spPr/>
    </dgm:pt>
    <dgm:pt modelId="{A2C1A6A4-C4D1-4A81-859E-BCC017CD64BC}" type="pres">
      <dgm:prSet presAssocID="{D4999D98-BDE3-4E1E-8816-4EB6B386D022}" presName="image1" presStyleCnt="0"/>
      <dgm:spPr/>
    </dgm:pt>
    <dgm:pt modelId="{B79D8A2F-C3D8-4147-9CFE-BD580F1426F1}" type="pres">
      <dgm:prSet presAssocID="{D4999D98-BDE3-4E1E-8816-4EB6B386D022}" presName="imageRepeatNode" presStyleLbl="alignAcc1" presStyleIdx="0" presStyleCnt="5"/>
      <dgm:spPr/>
      <dgm:t>
        <a:bodyPr/>
        <a:lstStyle/>
        <a:p>
          <a:endParaRPr lang="ru-RU"/>
        </a:p>
      </dgm:t>
    </dgm:pt>
    <dgm:pt modelId="{04418511-F692-42CE-A00B-504DFCEB0A41}" type="pres">
      <dgm:prSet presAssocID="{D4999D98-BDE3-4E1E-8816-4EB6B386D022}" presName="imageaccent1" presStyleCnt="0"/>
      <dgm:spPr/>
    </dgm:pt>
    <dgm:pt modelId="{021D8064-B66A-46B5-88C2-5AF82DDD062C}" type="pres">
      <dgm:prSet presAssocID="{D4999D98-BDE3-4E1E-8816-4EB6B386D022}" presName="accentRepeatNode" presStyleLbl="solidAlignAcc1" presStyleIdx="1" presStyleCnt="10"/>
      <dgm:spPr/>
    </dgm:pt>
    <dgm:pt modelId="{90338F30-5EDD-4AD5-B5EB-3021DD9AC112}" type="pres">
      <dgm:prSet presAssocID="{4F4922A3-7F65-44B1-9E6A-F7A69AD05292}" presName="text2" presStyleCnt="0"/>
      <dgm:spPr/>
    </dgm:pt>
    <dgm:pt modelId="{CDA56CB8-8CBC-4C86-B7B8-EC2422D0F82C}" type="pres">
      <dgm:prSet presAssocID="{4F4922A3-7F65-44B1-9E6A-F7A69AD05292}" presName="textRepeatNode" presStyleLbl="align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476F34-754C-49D0-8835-3615A8B8B181}" type="pres">
      <dgm:prSet presAssocID="{4F4922A3-7F65-44B1-9E6A-F7A69AD05292}" presName="textaccent2" presStyleCnt="0"/>
      <dgm:spPr/>
    </dgm:pt>
    <dgm:pt modelId="{4ACA7067-ADED-4B03-8A4B-BE4401484555}" type="pres">
      <dgm:prSet presAssocID="{4F4922A3-7F65-44B1-9E6A-F7A69AD05292}" presName="accentRepeatNode" presStyleLbl="solidAlignAcc1" presStyleIdx="2" presStyleCnt="10"/>
      <dgm:spPr/>
    </dgm:pt>
    <dgm:pt modelId="{F01A8738-ECA5-4478-B7D9-79B050B104F6}" type="pres">
      <dgm:prSet presAssocID="{C2CE6EAC-B4D2-4BCD-B7FF-3F9F9870516B}" presName="image2" presStyleCnt="0"/>
      <dgm:spPr/>
    </dgm:pt>
    <dgm:pt modelId="{08115DF1-480D-4966-96CA-B890EF39E550}" type="pres">
      <dgm:prSet presAssocID="{C2CE6EAC-B4D2-4BCD-B7FF-3F9F9870516B}" presName="imageRepeatNode" presStyleLbl="alignAcc1" presStyleIdx="1" presStyleCnt="5"/>
      <dgm:spPr/>
      <dgm:t>
        <a:bodyPr/>
        <a:lstStyle/>
        <a:p>
          <a:endParaRPr lang="ru-RU"/>
        </a:p>
      </dgm:t>
    </dgm:pt>
    <dgm:pt modelId="{9119B540-FCF3-458F-A881-3EE3CF61DC3E}" type="pres">
      <dgm:prSet presAssocID="{C2CE6EAC-B4D2-4BCD-B7FF-3F9F9870516B}" presName="imageaccent2" presStyleCnt="0"/>
      <dgm:spPr/>
    </dgm:pt>
    <dgm:pt modelId="{DCC05537-C8AE-4682-9BC7-90BC5291F911}" type="pres">
      <dgm:prSet presAssocID="{C2CE6EAC-B4D2-4BCD-B7FF-3F9F9870516B}" presName="accentRepeatNode" presStyleLbl="solidAlignAcc1" presStyleIdx="3" presStyleCnt="10"/>
      <dgm:spPr/>
    </dgm:pt>
    <dgm:pt modelId="{8757ACB0-A4C9-415B-92DD-1628AB6A49D7}" type="pres">
      <dgm:prSet presAssocID="{023EFC99-3C0A-4297-9AC4-052B46EA5F19}" presName="text3" presStyleCnt="0"/>
      <dgm:spPr/>
    </dgm:pt>
    <dgm:pt modelId="{797F43F0-55CA-4574-9AAD-0DD9F81384FC}" type="pres">
      <dgm:prSet presAssocID="{023EFC99-3C0A-4297-9AC4-052B46EA5F19}" presName="textRepeatNode" presStyleLbl="align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A58A19-F90E-4048-BCB4-571579D511C3}" type="pres">
      <dgm:prSet presAssocID="{023EFC99-3C0A-4297-9AC4-052B46EA5F19}" presName="textaccent3" presStyleCnt="0"/>
      <dgm:spPr/>
    </dgm:pt>
    <dgm:pt modelId="{416406E7-7CA0-413D-A4E7-79682A8B5B0E}" type="pres">
      <dgm:prSet presAssocID="{023EFC99-3C0A-4297-9AC4-052B46EA5F19}" presName="accentRepeatNode" presStyleLbl="solidAlignAcc1" presStyleIdx="4" presStyleCnt="10"/>
      <dgm:spPr/>
    </dgm:pt>
    <dgm:pt modelId="{7B1D68AE-FDAB-4167-A38E-128FBAA4C882}" type="pres">
      <dgm:prSet presAssocID="{3F7C586C-7724-4228-A936-9B0E1E834646}" presName="image3" presStyleCnt="0"/>
      <dgm:spPr/>
    </dgm:pt>
    <dgm:pt modelId="{4B6A926A-82B4-40C2-8BFD-F347D78517A9}" type="pres">
      <dgm:prSet presAssocID="{3F7C586C-7724-4228-A936-9B0E1E834646}" presName="imageRepeatNode" presStyleLbl="alignAcc1" presStyleIdx="2" presStyleCnt="5"/>
      <dgm:spPr/>
      <dgm:t>
        <a:bodyPr/>
        <a:lstStyle/>
        <a:p>
          <a:endParaRPr lang="ru-RU"/>
        </a:p>
      </dgm:t>
    </dgm:pt>
    <dgm:pt modelId="{293E855C-1DE9-4B70-B7B7-E396C9F43351}" type="pres">
      <dgm:prSet presAssocID="{3F7C586C-7724-4228-A936-9B0E1E834646}" presName="imageaccent3" presStyleCnt="0"/>
      <dgm:spPr/>
    </dgm:pt>
    <dgm:pt modelId="{4A1D256E-44F4-4BB6-B577-30514ACC5269}" type="pres">
      <dgm:prSet presAssocID="{3F7C586C-7724-4228-A936-9B0E1E834646}" presName="accentRepeatNode" presStyleLbl="solidAlignAcc1" presStyleIdx="5" presStyleCnt="10"/>
      <dgm:spPr/>
    </dgm:pt>
    <dgm:pt modelId="{620EB882-BCCC-4600-A089-8EF36972E9BF}" type="pres">
      <dgm:prSet presAssocID="{A5521B7B-0162-49A5-A541-6CDC27805666}" presName="text4" presStyleCnt="0"/>
      <dgm:spPr/>
    </dgm:pt>
    <dgm:pt modelId="{F4628DA3-23B6-49F5-B82F-97025B5F47B5}" type="pres">
      <dgm:prSet presAssocID="{A5521B7B-0162-49A5-A541-6CDC27805666}" presName="textRepeatNode" presStyleLbl="align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757BED-B69F-454F-B82E-ADD1033C36F6}" type="pres">
      <dgm:prSet presAssocID="{A5521B7B-0162-49A5-A541-6CDC27805666}" presName="textaccent4" presStyleCnt="0"/>
      <dgm:spPr/>
    </dgm:pt>
    <dgm:pt modelId="{5E8753B2-E53C-4E20-9B94-6C951D8C3176}" type="pres">
      <dgm:prSet presAssocID="{A5521B7B-0162-49A5-A541-6CDC27805666}" presName="accentRepeatNode" presStyleLbl="solidAlignAcc1" presStyleIdx="6" presStyleCnt="10"/>
      <dgm:spPr/>
    </dgm:pt>
    <dgm:pt modelId="{91075E9B-D497-4D0B-BA97-0DD629A6E9D6}" type="pres">
      <dgm:prSet presAssocID="{9C4EA49B-45D2-48F4-A3C5-CD8B72217316}" presName="image4" presStyleCnt="0"/>
      <dgm:spPr/>
    </dgm:pt>
    <dgm:pt modelId="{77C7B7F5-3525-42F0-A820-F671C0D97745}" type="pres">
      <dgm:prSet presAssocID="{9C4EA49B-45D2-48F4-A3C5-CD8B72217316}" presName="imageRepeatNode" presStyleLbl="alignAcc1" presStyleIdx="3" presStyleCnt="5"/>
      <dgm:spPr/>
      <dgm:t>
        <a:bodyPr/>
        <a:lstStyle/>
        <a:p>
          <a:endParaRPr lang="ru-RU"/>
        </a:p>
      </dgm:t>
    </dgm:pt>
    <dgm:pt modelId="{5DBBAA50-C380-4CAA-90B0-BF62DE2A5BEF}" type="pres">
      <dgm:prSet presAssocID="{9C4EA49B-45D2-48F4-A3C5-CD8B72217316}" presName="imageaccent4" presStyleCnt="0"/>
      <dgm:spPr/>
    </dgm:pt>
    <dgm:pt modelId="{79FAD4C7-E5A9-479C-8510-212D21D80341}" type="pres">
      <dgm:prSet presAssocID="{9C4EA49B-45D2-48F4-A3C5-CD8B72217316}" presName="accentRepeatNode" presStyleLbl="solidAlignAcc1" presStyleIdx="7" presStyleCnt="10"/>
      <dgm:spPr/>
    </dgm:pt>
    <dgm:pt modelId="{1EE1DAA9-3F8E-4665-B465-0D41CF3475E5}" type="pres">
      <dgm:prSet presAssocID="{CACF2BE7-B9B5-4B16-8963-7C002213D9C1}" presName="text5" presStyleCnt="0"/>
      <dgm:spPr/>
    </dgm:pt>
    <dgm:pt modelId="{BD9BFB7F-8CE4-4E8A-91F5-1D89803D0DC0}" type="pres">
      <dgm:prSet presAssocID="{CACF2BE7-B9B5-4B16-8963-7C002213D9C1}" presName="textRepeatNode" presStyleLbl="align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EB1ED0-C290-498E-A5D9-B85AB8CB6433}" type="pres">
      <dgm:prSet presAssocID="{CACF2BE7-B9B5-4B16-8963-7C002213D9C1}" presName="textaccent5" presStyleCnt="0"/>
      <dgm:spPr/>
    </dgm:pt>
    <dgm:pt modelId="{B7112184-C7A8-4203-89D9-E54D8080051D}" type="pres">
      <dgm:prSet presAssocID="{CACF2BE7-B9B5-4B16-8963-7C002213D9C1}" presName="accentRepeatNode" presStyleLbl="solidAlignAcc1" presStyleIdx="8" presStyleCnt="10"/>
      <dgm:spPr/>
    </dgm:pt>
    <dgm:pt modelId="{CFBA49BF-DB02-45E9-B384-7EBCE4EBB0C9}" type="pres">
      <dgm:prSet presAssocID="{0CC1225A-A03C-4B69-A12D-5F679E475063}" presName="image5" presStyleCnt="0"/>
      <dgm:spPr/>
    </dgm:pt>
    <dgm:pt modelId="{0A5855DA-BC34-4E67-9A2F-0CEA3A7B9E6E}" type="pres">
      <dgm:prSet presAssocID="{0CC1225A-A03C-4B69-A12D-5F679E475063}" presName="imageRepeatNode" presStyleLbl="alignAcc1" presStyleIdx="4" presStyleCnt="5"/>
      <dgm:spPr/>
      <dgm:t>
        <a:bodyPr/>
        <a:lstStyle/>
        <a:p>
          <a:endParaRPr lang="ru-RU"/>
        </a:p>
      </dgm:t>
    </dgm:pt>
    <dgm:pt modelId="{2E24135A-2347-4567-A760-232AEB1A1835}" type="pres">
      <dgm:prSet presAssocID="{0CC1225A-A03C-4B69-A12D-5F679E475063}" presName="imageaccent5" presStyleCnt="0"/>
      <dgm:spPr/>
    </dgm:pt>
    <dgm:pt modelId="{F1CC8BEF-5227-4156-958B-9E388E624B93}" type="pres">
      <dgm:prSet presAssocID="{0CC1225A-A03C-4B69-A12D-5F679E475063}" presName="accentRepeatNode" presStyleLbl="solidAlignAcc1" presStyleIdx="9" presStyleCnt="10"/>
      <dgm:spPr/>
    </dgm:pt>
  </dgm:ptLst>
  <dgm:cxnLst>
    <dgm:cxn modelId="{186A773D-1B47-4EFD-9B05-5439451DFFFF}" type="presOf" srcId="{D4BD5D25-AAA6-44D8-99CD-F6ED2A3B9117}" destId="{DA171070-0CE6-47AF-9976-6253637DC5EC}" srcOrd="0" destOrd="0" presId="urn:microsoft.com/office/officeart/2008/layout/HexagonCluster"/>
    <dgm:cxn modelId="{B3F542FE-C057-4DEF-BF7A-A62A6CB08117}" type="presOf" srcId="{0CC1225A-A03C-4B69-A12D-5F679E475063}" destId="{0A5855DA-BC34-4E67-9A2F-0CEA3A7B9E6E}" srcOrd="0" destOrd="0" presId="urn:microsoft.com/office/officeart/2008/layout/HexagonCluster"/>
    <dgm:cxn modelId="{E557D1CD-6D6E-49BB-A665-A1BB8D2661A4}" type="presOf" srcId="{A5521B7B-0162-49A5-A541-6CDC27805666}" destId="{F4628DA3-23B6-49F5-B82F-97025B5F47B5}" srcOrd="0" destOrd="0" presId="urn:microsoft.com/office/officeart/2008/layout/HexagonCluster"/>
    <dgm:cxn modelId="{A6333D25-6E40-437E-8587-17BBBEE6DD1B}" type="presOf" srcId="{CACF2BE7-B9B5-4B16-8963-7C002213D9C1}" destId="{BD9BFB7F-8CE4-4E8A-91F5-1D89803D0DC0}" srcOrd="0" destOrd="0" presId="urn:microsoft.com/office/officeart/2008/layout/HexagonCluster"/>
    <dgm:cxn modelId="{60966A5F-FC49-4779-B6DE-A870A4F9A03D}" type="presOf" srcId="{9C4EA49B-45D2-48F4-A3C5-CD8B72217316}" destId="{77C7B7F5-3525-42F0-A820-F671C0D97745}" srcOrd="0" destOrd="0" presId="urn:microsoft.com/office/officeart/2008/layout/HexagonCluster"/>
    <dgm:cxn modelId="{B74C4424-80F3-41A6-8A2C-66016A72232E}" type="presOf" srcId="{023EFC99-3C0A-4297-9AC4-052B46EA5F19}" destId="{797F43F0-55CA-4574-9AAD-0DD9F81384FC}" srcOrd="0" destOrd="0" presId="urn:microsoft.com/office/officeart/2008/layout/HexagonCluster"/>
    <dgm:cxn modelId="{92F5D272-A76A-4058-BE86-54DE51557ACB}" type="presOf" srcId="{3F7C586C-7724-4228-A936-9B0E1E834646}" destId="{4B6A926A-82B4-40C2-8BFD-F347D78517A9}" srcOrd="0" destOrd="0" presId="urn:microsoft.com/office/officeart/2008/layout/HexagonCluster"/>
    <dgm:cxn modelId="{57748ACE-F169-4060-A0F8-C65725ABEC90}" type="presOf" srcId="{E7BE4B90-3B9D-4986-A158-130CCB9B52B4}" destId="{78446B82-2D38-4A57-B0C5-9B2C4D6A0B76}" srcOrd="0" destOrd="0" presId="urn:microsoft.com/office/officeart/2008/layout/HexagonCluster"/>
    <dgm:cxn modelId="{F23C0C8D-33FD-414C-8B63-78BD31C43201}" srcId="{E7BE4B90-3B9D-4986-A158-130CCB9B52B4}" destId="{4F4922A3-7F65-44B1-9E6A-F7A69AD05292}" srcOrd="1" destOrd="0" parTransId="{F3EE34DE-9CF5-480B-ACD9-631CC7066944}" sibTransId="{C2CE6EAC-B4D2-4BCD-B7FF-3F9F9870516B}"/>
    <dgm:cxn modelId="{92BB3703-0162-4099-B7E9-38F9518E4CAA}" srcId="{E7BE4B90-3B9D-4986-A158-130CCB9B52B4}" destId="{CACF2BE7-B9B5-4B16-8963-7C002213D9C1}" srcOrd="4" destOrd="0" parTransId="{7D2DB42A-4496-45DE-B831-4F706220AC73}" sibTransId="{0CC1225A-A03C-4B69-A12D-5F679E475063}"/>
    <dgm:cxn modelId="{43A01210-D6BA-485E-95B3-5B89BEF485F2}" type="presOf" srcId="{4F4922A3-7F65-44B1-9E6A-F7A69AD05292}" destId="{CDA56CB8-8CBC-4C86-B7B8-EC2422D0F82C}" srcOrd="0" destOrd="0" presId="urn:microsoft.com/office/officeart/2008/layout/HexagonCluster"/>
    <dgm:cxn modelId="{EEAEFCA1-3D91-4E86-A00B-9F5923C7570F}" type="presOf" srcId="{D4999D98-BDE3-4E1E-8816-4EB6B386D022}" destId="{B79D8A2F-C3D8-4147-9CFE-BD580F1426F1}" srcOrd="0" destOrd="0" presId="urn:microsoft.com/office/officeart/2008/layout/HexagonCluster"/>
    <dgm:cxn modelId="{DF3A163B-7A3D-4EBA-9B22-AC0BD0FE3E46}" type="presOf" srcId="{C2CE6EAC-B4D2-4BCD-B7FF-3F9F9870516B}" destId="{08115DF1-480D-4966-96CA-B890EF39E550}" srcOrd="0" destOrd="0" presId="urn:microsoft.com/office/officeart/2008/layout/HexagonCluster"/>
    <dgm:cxn modelId="{30BC9CE4-B436-4A74-9D64-DE1FD4D66FEC}" srcId="{E7BE4B90-3B9D-4986-A158-130CCB9B52B4}" destId="{023EFC99-3C0A-4297-9AC4-052B46EA5F19}" srcOrd="2" destOrd="0" parTransId="{9C5D6160-B6AA-4573-8311-3DFF8ED1EB7A}" sibTransId="{3F7C586C-7724-4228-A936-9B0E1E834646}"/>
    <dgm:cxn modelId="{857184B0-AB15-4B99-BA09-787DE5B82257}" srcId="{E7BE4B90-3B9D-4986-A158-130CCB9B52B4}" destId="{A5521B7B-0162-49A5-A541-6CDC27805666}" srcOrd="3" destOrd="0" parTransId="{747F3388-96A0-4BEA-947E-1EEE6CBCE0FA}" sibTransId="{9C4EA49B-45D2-48F4-A3C5-CD8B72217316}"/>
    <dgm:cxn modelId="{3AAB8BDB-AAF6-4E8C-A93C-2B629AD082F4}" srcId="{E7BE4B90-3B9D-4986-A158-130CCB9B52B4}" destId="{D4BD5D25-AAA6-44D8-99CD-F6ED2A3B9117}" srcOrd="0" destOrd="0" parTransId="{1A04F539-8E92-4162-9BD4-D6F0D958B514}" sibTransId="{D4999D98-BDE3-4E1E-8816-4EB6B386D022}"/>
    <dgm:cxn modelId="{C7621035-8973-438D-B126-A2FB2B221AF5}" type="presParOf" srcId="{78446B82-2D38-4A57-B0C5-9B2C4D6A0B76}" destId="{3D5BF752-DB33-405B-96C0-248B4C907D00}" srcOrd="0" destOrd="0" presId="urn:microsoft.com/office/officeart/2008/layout/HexagonCluster"/>
    <dgm:cxn modelId="{664D30D8-F47B-4F4F-9B98-757495752E18}" type="presParOf" srcId="{3D5BF752-DB33-405B-96C0-248B4C907D00}" destId="{DA171070-0CE6-47AF-9976-6253637DC5EC}" srcOrd="0" destOrd="0" presId="urn:microsoft.com/office/officeart/2008/layout/HexagonCluster"/>
    <dgm:cxn modelId="{BB5E6B88-D394-43CA-9A69-A43E61D161CE}" type="presParOf" srcId="{78446B82-2D38-4A57-B0C5-9B2C4D6A0B76}" destId="{2F0EA3D1-0A60-4C66-AC81-05C1229DB37E}" srcOrd="1" destOrd="0" presId="urn:microsoft.com/office/officeart/2008/layout/HexagonCluster"/>
    <dgm:cxn modelId="{CC047B12-D907-48DC-A5D0-40E8DDA44070}" type="presParOf" srcId="{2F0EA3D1-0A60-4C66-AC81-05C1229DB37E}" destId="{F94B2A46-EF17-4D44-B8DD-EE472937EFB4}" srcOrd="0" destOrd="0" presId="urn:microsoft.com/office/officeart/2008/layout/HexagonCluster"/>
    <dgm:cxn modelId="{FB5F0F5C-12FE-4B5B-880C-055BF5ACEC90}" type="presParOf" srcId="{78446B82-2D38-4A57-B0C5-9B2C4D6A0B76}" destId="{A2C1A6A4-C4D1-4A81-859E-BCC017CD64BC}" srcOrd="2" destOrd="0" presId="urn:microsoft.com/office/officeart/2008/layout/HexagonCluster"/>
    <dgm:cxn modelId="{93C4A936-0675-464C-965F-6BA1220443CA}" type="presParOf" srcId="{A2C1A6A4-C4D1-4A81-859E-BCC017CD64BC}" destId="{B79D8A2F-C3D8-4147-9CFE-BD580F1426F1}" srcOrd="0" destOrd="0" presId="urn:microsoft.com/office/officeart/2008/layout/HexagonCluster"/>
    <dgm:cxn modelId="{7A6A0B07-D162-4848-BDBE-70E34273F594}" type="presParOf" srcId="{78446B82-2D38-4A57-B0C5-9B2C4D6A0B76}" destId="{04418511-F692-42CE-A00B-504DFCEB0A41}" srcOrd="3" destOrd="0" presId="urn:microsoft.com/office/officeart/2008/layout/HexagonCluster"/>
    <dgm:cxn modelId="{DABCC3C0-A52C-4E7E-86B2-891E3E860132}" type="presParOf" srcId="{04418511-F692-42CE-A00B-504DFCEB0A41}" destId="{021D8064-B66A-46B5-88C2-5AF82DDD062C}" srcOrd="0" destOrd="0" presId="urn:microsoft.com/office/officeart/2008/layout/HexagonCluster"/>
    <dgm:cxn modelId="{6C871458-ABCF-4B81-AAEE-073A22F89A6A}" type="presParOf" srcId="{78446B82-2D38-4A57-B0C5-9B2C4D6A0B76}" destId="{90338F30-5EDD-4AD5-B5EB-3021DD9AC112}" srcOrd="4" destOrd="0" presId="urn:microsoft.com/office/officeart/2008/layout/HexagonCluster"/>
    <dgm:cxn modelId="{A1E0DD92-76BD-4B92-BD57-C23E3B96D67B}" type="presParOf" srcId="{90338F30-5EDD-4AD5-B5EB-3021DD9AC112}" destId="{CDA56CB8-8CBC-4C86-B7B8-EC2422D0F82C}" srcOrd="0" destOrd="0" presId="urn:microsoft.com/office/officeart/2008/layout/HexagonCluster"/>
    <dgm:cxn modelId="{3DC3F635-BB3A-43BD-8728-0C75CFA9C3D3}" type="presParOf" srcId="{78446B82-2D38-4A57-B0C5-9B2C4D6A0B76}" destId="{A6476F34-754C-49D0-8835-3615A8B8B181}" srcOrd="5" destOrd="0" presId="urn:microsoft.com/office/officeart/2008/layout/HexagonCluster"/>
    <dgm:cxn modelId="{79857AFE-C5E7-4971-A2B8-8489536C8F1F}" type="presParOf" srcId="{A6476F34-754C-49D0-8835-3615A8B8B181}" destId="{4ACA7067-ADED-4B03-8A4B-BE4401484555}" srcOrd="0" destOrd="0" presId="urn:microsoft.com/office/officeart/2008/layout/HexagonCluster"/>
    <dgm:cxn modelId="{A5243BEE-596B-44CD-A1B1-9C9CF1071450}" type="presParOf" srcId="{78446B82-2D38-4A57-B0C5-9B2C4D6A0B76}" destId="{F01A8738-ECA5-4478-B7D9-79B050B104F6}" srcOrd="6" destOrd="0" presId="urn:microsoft.com/office/officeart/2008/layout/HexagonCluster"/>
    <dgm:cxn modelId="{77B95B22-BDB7-4801-A8EB-CE2557EBDA2F}" type="presParOf" srcId="{F01A8738-ECA5-4478-B7D9-79B050B104F6}" destId="{08115DF1-480D-4966-96CA-B890EF39E550}" srcOrd="0" destOrd="0" presId="urn:microsoft.com/office/officeart/2008/layout/HexagonCluster"/>
    <dgm:cxn modelId="{EAF46E3E-83E3-4EF1-A739-398C22A921EA}" type="presParOf" srcId="{78446B82-2D38-4A57-B0C5-9B2C4D6A0B76}" destId="{9119B540-FCF3-458F-A881-3EE3CF61DC3E}" srcOrd="7" destOrd="0" presId="urn:microsoft.com/office/officeart/2008/layout/HexagonCluster"/>
    <dgm:cxn modelId="{58F7A9A5-0EEE-4BD7-B915-7B4D43F9F30E}" type="presParOf" srcId="{9119B540-FCF3-458F-A881-3EE3CF61DC3E}" destId="{DCC05537-C8AE-4682-9BC7-90BC5291F911}" srcOrd="0" destOrd="0" presId="urn:microsoft.com/office/officeart/2008/layout/HexagonCluster"/>
    <dgm:cxn modelId="{D2256D5B-A9A1-45D8-B83D-15984C39C500}" type="presParOf" srcId="{78446B82-2D38-4A57-B0C5-9B2C4D6A0B76}" destId="{8757ACB0-A4C9-415B-92DD-1628AB6A49D7}" srcOrd="8" destOrd="0" presId="urn:microsoft.com/office/officeart/2008/layout/HexagonCluster"/>
    <dgm:cxn modelId="{EDB7D3D7-AF2E-4CF4-B294-F70631DBD57E}" type="presParOf" srcId="{8757ACB0-A4C9-415B-92DD-1628AB6A49D7}" destId="{797F43F0-55CA-4574-9AAD-0DD9F81384FC}" srcOrd="0" destOrd="0" presId="urn:microsoft.com/office/officeart/2008/layout/HexagonCluster"/>
    <dgm:cxn modelId="{3CAC382B-6168-4B5A-81CD-6F3D0A34F504}" type="presParOf" srcId="{78446B82-2D38-4A57-B0C5-9B2C4D6A0B76}" destId="{5AA58A19-F90E-4048-BCB4-571579D511C3}" srcOrd="9" destOrd="0" presId="urn:microsoft.com/office/officeart/2008/layout/HexagonCluster"/>
    <dgm:cxn modelId="{741A8A74-6899-4B87-AC1F-8C27D1629888}" type="presParOf" srcId="{5AA58A19-F90E-4048-BCB4-571579D511C3}" destId="{416406E7-7CA0-413D-A4E7-79682A8B5B0E}" srcOrd="0" destOrd="0" presId="urn:microsoft.com/office/officeart/2008/layout/HexagonCluster"/>
    <dgm:cxn modelId="{33CBB755-F245-48FE-AB71-4FA73593D273}" type="presParOf" srcId="{78446B82-2D38-4A57-B0C5-9B2C4D6A0B76}" destId="{7B1D68AE-FDAB-4167-A38E-128FBAA4C882}" srcOrd="10" destOrd="0" presId="urn:microsoft.com/office/officeart/2008/layout/HexagonCluster"/>
    <dgm:cxn modelId="{FB74075C-EB98-481C-A45F-E1F2B0D8B147}" type="presParOf" srcId="{7B1D68AE-FDAB-4167-A38E-128FBAA4C882}" destId="{4B6A926A-82B4-40C2-8BFD-F347D78517A9}" srcOrd="0" destOrd="0" presId="urn:microsoft.com/office/officeart/2008/layout/HexagonCluster"/>
    <dgm:cxn modelId="{087A1D05-B654-4F41-BFE4-3F04CF5E5626}" type="presParOf" srcId="{78446B82-2D38-4A57-B0C5-9B2C4D6A0B76}" destId="{293E855C-1DE9-4B70-B7B7-E396C9F43351}" srcOrd="11" destOrd="0" presId="urn:microsoft.com/office/officeart/2008/layout/HexagonCluster"/>
    <dgm:cxn modelId="{B97B7589-10FD-426D-8AE7-5CE972492C1F}" type="presParOf" srcId="{293E855C-1DE9-4B70-B7B7-E396C9F43351}" destId="{4A1D256E-44F4-4BB6-B577-30514ACC5269}" srcOrd="0" destOrd="0" presId="urn:microsoft.com/office/officeart/2008/layout/HexagonCluster"/>
    <dgm:cxn modelId="{4752A202-611E-4E17-B183-6322C2A18B2A}" type="presParOf" srcId="{78446B82-2D38-4A57-B0C5-9B2C4D6A0B76}" destId="{620EB882-BCCC-4600-A089-8EF36972E9BF}" srcOrd="12" destOrd="0" presId="urn:microsoft.com/office/officeart/2008/layout/HexagonCluster"/>
    <dgm:cxn modelId="{F02A73C9-90ED-4846-9F66-FFA9132116DC}" type="presParOf" srcId="{620EB882-BCCC-4600-A089-8EF36972E9BF}" destId="{F4628DA3-23B6-49F5-B82F-97025B5F47B5}" srcOrd="0" destOrd="0" presId="urn:microsoft.com/office/officeart/2008/layout/HexagonCluster"/>
    <dgm:cxn modelId="{782D1B7A-78DF-4C83-B2C5-78840F45CBB2}" type="presParOf" srcId="{78446B82-2D38-4A57-B0C5-9B2C4D6A0B76}" destId="{55757BED-B69F-454F-B82E-ADD1033C36F6}" srcOrd="13" destOrd="0" presId="urn:microsoft.com/office/officeart/2008/layout/HexagonCluster"/>
    <dgm:cxn modelId="{93B985A6-3E5F-4342-BC87-6FDEEAD6DE1D}" type="presParOf" srcId="{55757BED-B69F-454F-B82E-ADD1033C36F6}" destId="{5E8753B2-E53C-4E20-9B94-6C951D8C3176}" srcOrd="0" destOrd="0" presId="urn:microsoft.com/office/officeart/2008/layout/HexagonCluster"/>
    <dgm:cxn modelId="{C6042B35-5095-4017-BF58-88DBC00AA1B3}" type="presParOf" srcId="{78446B82-2D38-4A57-B0C5-9B2C4D6A0B76}" destId="{91075E9B-D497-4D0B-BA97-0DD629A6E9D6}" srcOrd="14" destOrd="0" presId="urn:microsoft.com/office/officeart/2008/layout/HexagonCluster"/>
    <dgm:cxn modelId="{ED822120-BE97-46DD-B137-9E34CEA292F5}" type="presParOf" srcId="{91075E9B-D497-4D0B-BA97-0DD629A6E9D6}" destId="{77C7B7F5-3525-42F0-A820-F671C0D97745}" srcOrd="0" destOrd="0" presId="urn:microsoft.com/office/officeart/2008/layout/HexagonCluster"/>
    <dgm:cxn modelId="{6809B785-4157-4CAE-AC86-8AB9651668BD}" type="presParOf" srcId="{78446B82-2D38-4A57-B0C5-9B2C4D6A0B76}" destId="{5DBBAA50-C380-4CAA-90B0-BF62DE2A5BEF}" srcOrd="15" destOrd="0" presId="urn:microsoft.com/office/officeart/2008/layout/HexagonCluster"/>
    <dgm:cxn modelId="{EB87167B-D507-4C38-ADB5-D645B42B093E}" type="presParOf" srcId="{5DBBAA50-C380-4CAA-90B0-BF62DE2A5BEF}" destId="{79FAD4C7-E5A9-479C-8510-212D21D80341}" srcOrd="0" destOrd="0" presId="urn:microsoft.com/office/officeart/2008/layout/HexagonCluster"/>
    <dgm:cxn modelId="{623A8DDF-0D9E-44DC-8CB9-FB5B8EC37FF9}" type="presParOf" srcId="{78446B82-2D38-4A57-B0C5-9B2C4D6A0B76}" destId="{1EE1DAA9-3F8E-4665-B465-0D41CF3475E5}" srcOrd="16" destOrd="0" presId="urn:microsoft.com/office/officeart/2008/layout/HexagonCluster"/>
    <dgm:cxn modelId="{23DF7E7E-6FD3-4859-9318-3812C210105F}" type="presParOf" srcId="{1EE1DAA9-3F8E-4665-B465-0D41CF3475E5}" destId="{BD9BFB7F-8CE4-4E8A-91F5-1D89803D0DC0}" srcOrd="0" destOrd="0" presId="urn:microsoft.com/office/officeart/2008/layout/HexagonCluster"/>
    <dgm:cxn modelId="{85BDFC09-7EF0-43AA-96F0-6423738451EA}" type="presParOf" srcId="{78446B82-2D38-4A57-B0C5-9B2C4D6A0B76}" destId="{57EB1ED0-C290-498E-A5D9-B85AB8CB6433}" srcOrd="17" destOrd="0" presId="urn:microsoft.com/office/officeart/2008/layout/HexagonCluster"/>
    <dgm:cxn modelId="{06F861F3-7B72-4FD0-A815-CF4AD8BBF85F}" type="presParOf" srcId="{57EB1ED0-C290-498E-A5D9-B85AB8CB6433}" destId="{B7112184-C7A8-4203-89D9-E54D8080051D}" srcOrd="0" destOrd="0" presId="urn:microsoft.com/office/officeart/2008/layout/HexagonCluster"/>
    <dgm:cxn modelId="{7F3E884A-6633-4B8D-B104-BA593FEE32B2}" type="presParOf" srcId="{78446B82-2D38-4A57-B0C5-9B2C4D6A0B76}" destId="{CFBA49BF-DB02-45E9-B384-7EBCE4EBB0C9}" srcOrd="18" destOrd="0" presId="urn:microsoft.com/office/officeart/2008/layout/HexagonCluster"/>
    <dgm:cxn modelId="{A7571E60-DD10-4576-BAA3-08398C4271AE}" type="presParOf" srcId="{CFBA49BF-DB02-45E9-B384-7EBCE4EBB0C9}" destId="{0A5855DA-BC34-4E67-9A2F-0CEA3A7B9E6E}" srcOrd="0" destOrd="0" presId="urn:microsoft.com/office/officeart/2008/layout/HexagonCluster"/>
    <dgm:cxn modelId="{FCF62800-59B5-4C2D-9CD5-1D552875DE6E}" type="presParOf" srcId="{78446B82-2D38-4A57-B0C5-9B2C4D6A0B76}" destId="{2E24135A-2347-4567-A760-232AEB1A1835}" srcOrd="19" destOrd="0" presId="urn:microsoft.com/office/officeart/2008/layout/HexagonCluster"/>
    <dgm:cxn modelId="{35F31B9E-444E-4752-8484-948ED59640D4}" type="presParOf" srcId="{2E24135A-2347-4567-A760-232AEB1A1835}" destId="{F1CC8BEF-5227-4156-958B-9E388E624B93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D6E19D1-C801-45E5-8F0F-E70109FA32F3}" type="doc">
      <dgm:prSet loTypeId="urn:microsoft.com/office/officeart/2005/8/layout/vList5" loCatId="list" qsTypeId="urn:microsoft.com/office/officeart/2005/8/quickstyle/3d2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8DB4FECA-B18D-43EC-BB9F-4ED2E5CB2B03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ДЕТИ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A856B62-AE4F-4158-B44B-F61B14399017}" type="parTrans" cxnId="{87027841-524F-4B90-8148-22F6A5037E99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287241-809C-49DF-ACDF-B65511D8A020}" type="sibTrans" cxnId="{87027841-524F-4B90-8148-22F6A5037E99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8AF6DE8-BAB4-4CFD-85CA-84580F1DF4A7}">
      <dgm:prSet phldrT="[Текст]" custT="1"/>
      <dgm:spPr/>
      <dgm:t>
        <a:bodyPr/>
        <a:lstStyle/>
        <a:p>
          <a:pPr algn="just"/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Дети становятся активными участниками создания мультфильма, пробуют себя в новом качестве (роли оператора, аниматора, актеров)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42BE753-BCD2-4362-A39B-57C544FE00C5}" type="parTrans" cxnId="{CF98BE5F-F1B2-4109-A091-3BCAEA80773D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E17848-5304-4F42-B2CF-1C8C6C9A42A3}" type="sibTrans" cxnId="{CF98BE5F-F1B2-4109-A091-3BCAEA80773D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2C6989C-0DDF-479D-A746-A55A34A6650D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РОДИТЕЛИ</a:t>
          </a:r>
        </a:p>
      </dgm:t>
    </dgm:pt>
    <dgm:pt modelId="{9A9A50C6-6384-4865-AC3B-4C46A1854C15}" type="parTrans" cxnId="{B60A7849-0FD0-42D1-91F6-2A25838A73AA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7B0C967-F211-48D0-8002-9598F3BCDB74}" type="sibTrans" cxnId="{B60A7849-0FD0-42D1-91F6-2A25838A73AA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9F137FA-7A71-4069-B3A6-EDE1B7997A69}">
      <dgm:prSet phldrT="[Текст]" custT="1"/>
      <dgm:spPr/>
      <dgm:t>
        <a:bodyPr/>
        <a:lstStyle/>
        <a:p>
          <a:pPr algn="just"/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Высокая степень информированности родителей о развитии ребенка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3E40B4C-2AEB-4B11-B853-09FE1FA517DC}" type="parTrans" cxnId="{9DB781AF-04E4-4099-8BB8-83F00D89BD47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4C5A715-AD4E-409B-A078-1E03F8444D9A}" type="sibTrans" cxnId="{9DB781AF-04E4-4099-8BB8-83F00D89BD47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0A7E04C-9310-410A-8478-DDB56EEE0D5E}">
      <dgm:prSet custT="1"/>
      <dgm:spPr/>
      <dgm:t>
        <a:bodyPr/>
        <a:lstStyle/>
        <a:p>
          <a:pPr algn="just"/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Умеют грамотно  излагать свои мысли и поддерживать диалог на языке обращения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BBACDFF-F590-4257-8B18-3122FFE7BACC}" type="parTrans" cxnId="{3014E779-91A6-416E-8B96-A95C19312EC8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6534B5B-25FE-41D2-8775-98B2438CF1F3}" type="sibTrans" cxnId="{3014E779-91A6-416E-8B96-A95C19312EC8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9268EA-4C0F-44DF-8EA4-E9DE5DBE6B3B}">
      <dgm:prSet custT="1"/>
      <dgm:spPr/>
      <dgm:t>
        <a:bodyPr/>
        <a:lstStyle/>
        <a:p>
          <a:pPr algn="just"/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Ребенок получил возможность совместного творческого взаимодействия со сверстниками и взрослыми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CC75286-54CA-4E47-874F-5FD1CCDEC04F}" type="parTrans" cxnId="{69516BAD-2CF1-4395-B72A-E378909A82C5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1186966-CF67-46BA-949C-25DA20D3CEC3}" type="sibTrans" cxnId="{69516BAD-2CF1-4395-B72A-E378909A82C5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8584794-5ABC-4348-8D3B-8D6CCBB2F887}">
      <dgm:prSet phldrT="[Текст]" custT="1"/>
      <dgm:spPr/>
      <dgm:t>
        <a:bodyPr/>
        <a:lstStyle/>
        <a:p>
          <a:pPr algn="just"/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Сотрудничество родителей, социальных партнеров и образовательного учреждения через включение в инновационную деятельность в рамках проекта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C480421-9AF2-41CD-9855-D40D01263D52}" type="parTrans" cxnId="{3AFC5543-96B1-4BA4-AA78-43EB001DCF02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C7F42AF-12AD-45AF-940B-9B4A73440A9D}" type="sibTrans" cxnId="{3AFC5543-96B1-4BA4-AA78-43EB001DCF02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1E1FFFC-4EE3-4922-8A9B-614B8FC42C2E}">
      <dgm:prSet phldrT="[Текст]" custT="1"/>
      <dgm:spPr/>
      <dgm:t>
        <a:bodyPr/>
        <a:lstStyle/>
        <a:p>
          <a:pPr marR="0" eaLnBrk="1" fontAlgn="auto" latinLnBrk="0" hangingPunct="1">
            <a:buClrTx/>
            <a:buSzTx/>
            <a:buFontTx/>
            <a:tabLst/>
            <a:defRPr/>
          </a:pP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ПЕДАГОГИ</a:t>
          </a:r>
        </a:p>
      </dgm:t>
    </dgm:pt>
    <dgm:pt modelId="{ADA10AC7-C8A7-4080-8A1A-9A0ACC4177A7}" type="parTrans" cxnId="{7E93F0B0-2F39-4AF4-8396-0237389479DC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DD1AFAC-4D35-40C2-89BD-54229E54C202}" type="sibTrans" cxnId="{7E93F0B0-2F39-4AF4-8396-0237389479DC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380E176-7912-4AD4-86EE-BC3BF547F42C}">
      <dgm:prSet custT="1"/>
      <dgm:spPr/>
      <dgm:t>
        <a:bodyPr/>
        <a:lstStyle/>
        <a:p>
          <a:pPr algn="just"/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Педагоги ДОУ повысили свой профессиональный уровень в сфере информационно-компьютерных технологий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8C69996-ECE4-40CF-B205-88F6163E5BD2}" type="parTrans" cxnId="{EF92FC3D-A1E7-4315-8F19-416001E8B36C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A1251CF-FC32-49FF-AD55-9E0668FC24A3}" type="sibTrans" cxnId="{EF92FC3D-A1E7-4315-8F19-416001E8B36C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9159119-2B17-47FF-A074-D998E2B53162}">
      <dgm:prSet custT="1"/>
      <dgm:spPr/>
      <dgm:t>
        <a:bodyPr/>
        <a:lstStyle/>
        <a:p>
          <a:pPr algn="just"/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Реализован  творческий потенциал педагогов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50E9556-2FEE-49D2-A2B1-9F4AAF2CC5AB}" type="parTrans" cxnId="{731E7C1D-F3D8-4A77-B142-1B27AA4911D7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E6158F3-5BDF-4FBB-A449-6BDB8C1B8267}" type="sibTrans" cxnId="{731E7C1D-F3D8-4A77-B142-1B27AA4911D7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E5C2F9A-69A0-4063-B19F-8825024152F0}">
      <dgm:prSet phldrT="[Текст]" custT="1"/>
      <dgm:spPr/>
      <dgm:t>
        <a:bodyPr/>
        <a:lstStyle/>
        <a:p>
          <a:pPr algn="just"/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Разработаны и реализованы в педагогической практике авторские методические пособия и современные игровые технологии, обеспечивающие обучение детей на двух государственных языках среди педагогов города Набережные Челны 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6C9AA4C-A8FD-4D90-8966-09A4FC86A114}" type="sibTrans" cxnId="{BB6F9EA7-FD80-4B51-B8BE-673EECDF0EE0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C2A822E-1E45-4086-929A-B6D94D2F7027}" type="parTrans" cxnId="{BB6F9EA7-FD80-4B51-B8BE-673EECDF0EE0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988B3F2-6EAB-442F-8248-8832A79B9018}">
      <dgm:prSet custT="1"/>
      <dgm:spPr/>
      <dgm:t>
        <a:bodyPr/>
        <a:lstStyle/>
        <a:p>
          <a:pPr algn="just"/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Сформированы социально-коммуникативные навыки посредством активной мультипликации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16C9CE0-E597-4F57-A8B8-8F4AAFA45CD6}" type="parTrans" cxnId="{1AEDB42C-BB90-4ED1-B427-E4EBDC8DCA62}">
      <dgm:prSet/>
      <dgm:spPr/>
      <dgm:t>
        <a:bodyPr/>
        <a:lstStyle/>
        <a:p>
          <a:endParaRPr lang="ru-RU" sz="1200"/>
        </a:p>
      </dgm:t>
    </dgm:pt>
    <dgm:pt modelId="{58A3B63D-725F-4058-BB95-C3A51FB4102B}" type="sibTrans" cxnId="{1AEDB42C-BB90-4ED1-B427-E4EBDC8DCA62}">
      <dgm:prSet/>
      <dgm:spPr/>
      <dgm:t>
        <a:bodyPr/>
        <a:lstStyle/>
        <a:p>
          <a:endParaRPr lang="ru-RU" sz="1200"/>
        </a:p>
      </dgm:t>
    </dgm:pt>
    <dgm:pt modelId="{10813310-8D88-4F69-A97C-0D5232F95D78}" type="pres">
      <dgm:prSet presAssocID="{6D6E19D1-C801-45E5-8F0F-E70109FA32F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E0E459D-F374-4219-9E7E-29293A8BA60B}" type="pres">
      <dgm:prSet presAssocID="{8DB4FECA-B18D-43EC-BB9F-4ED2E5CB2B03}" presName="linNode" presStyleCnt="0"/>
      <dgm:spPr/>
    </dgm:pt>
    <dgm:pt modelId="{365356F2-9F3A-4994-9E1A-8709C1FC351F}" type="pres">
      <dgm:prSet presAssocID="{8DB4FECA-B18D-43EC-BB9F-4ED2E5CB2B03}" presName="parentText" presStyleLbl="node1" presStyleIdx="0" presStyleCnt="3" custScaleX="7483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982CB5-44B7-43EA-983C-15DFCAE0F1E9}" type="pres">
      <dgm:prSet presAssocID="{8DB4FECA-B18D-43EC-BB9F-4ED2E5CB2B03}" presName="descendantText" presStyleLbl="alignAccFollowNode1" presStyleIdx="0" presStyleCnt="3" custScaleY="118664" custLinFactNeighborX="0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A45300-22D4-4268-A28F-E0B26583B9FB}" type="pres">
      <dgm:prSet presAssocID="{A0287241-809C-49DF-ACDF-B65511D8A020}" presName="sp" presStyleCnt="0"/>
      <dgm:spPr/>
    </dgm:pt>
    <dgm:pt modelId="{2162FD00-BC46-441E-A2CA-3D4A366EB636}" type="pres">
      <dgm:prSet presAssocID="{92C6989C-0DDF-479D-A746-A55A34A6650D}" presName="linNode" presStyleCnt="0"/>
      <dgm:spPr/>
    </dgm:pt>
    <dgm:pt modelId="{D79D1A49-989E-47D9-AA73-B4B1A7D8E6DF}" type="pres">
      <dgm:prSet presAssocID="{92C6989C-0DDF-479D-A746-A55A34A6650D}" presName="parentText" presStyleLbl="node1" presStyleIdx="1" presStyleCnt="3" custScaleX="7483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63DA6A-9E8A-4E77-975D-C325CD092E29}" type="pres">
      <dgm:prSet presAssocID="{92C6989C-0DDF-479D-A746-A55A34A6650D}" presName="descendantText" presStyleLbl="alignAccFollowNode1" presStyleIdx="1" presStyleCnt="3" custScaleY="1181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E82BB8-B2AE-4A5B-8CA6-5D195F01E765}" type="pres">
      <dgm:prSet presAssocID="{67B0C967-F211-48D0-8002-9598F3BCDB74}" presName="sp" presStyleCnt="0"/>
      <dgm:spPr/>
    </dgm:pt>
    <dgm:pt modelId="{181251CB-3898-4F46-9A3C-0A52C34868C3}" type="pres">
      <dgm:prSet presAssocID="{A1E1FFFC-4EE3-4922-8A9B-614B8FC42C2E}" presName="linNode" presStyleCnt="0"/>
      <dgm:spPr/>
    </dgm:pt>
    <dgm:pt modelId="{D6226A7E-48C7-4897-962D-F9E5B0B13AA9}" type="pres">
      <dgm:prSet presAssocID="{A1E1FFFC-4EE3-4922-8A9B-614B8FC42C2E}" presName="parentText" presStyleLbl="node1" presStyleIdx="2" presStyleCnt="3" custScaleX="7483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DB676A-A695-422A-A849-DDE70E9E8423}" type="pres">
      <dgm:prSet presAssocID="{A1E1FFFC-4EE3-4922-8A9B-614B8FC42C2E}" presName="descendantText" presStyleLbl="alignAccFollowNode1" presStyleIdx="2" presStyleCnt="3" custScaleY="1237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79EE0F7-7E91-44CC-96E6-787080A56FA8}" type="presOf" srcId="{A1E1FFFC-4EE3-4922-8A9B-614B8FC42C2E}" destId="{D6226A7E-48C7-4897-962D-F9E5B0B13AA9}" srcOrd="0" destOrd="0" presId="urn:microsoft.com/office/officeart/2005/8/layout/vList5"/>
    <dgm:cxn modelId="{39F3B99B-5657-49E7-9931-30D59D1C7664}" type="presOf" srcId="{48AF6DE8-BAB4-4CFD-85CA-84580F1DF4A7}" destId="{DD982CB5-44B7-43EA-983C-15DFCAE0F1E9}" srcOrd="0" destOrd="0" presId="urn:microsoft.com/office/officeart/2005/8/layout/vList5"/>
    <dgm:cxn modelId="{C250EEDD-8161-413C-988B-3FB547784E3C}" type="presOf" srcId="{6D6E19D1-C801-45E5-8F0F-E70109FA32F3}" destId="{10813310-8D88-4F69-A97C-0D5232F95D78}" srcOrd="0" destOrd="0" presId="urn:microsoft.com/office/officeart/2005/8/layout/vList5"/>
    <dgm:cxn modelId="{A41DEB33-81A8-47BE-9455-17A002F81304}" type="presOf" srcId="{4988B3F2-6EAB-442F-8248-8832A79B9018}" destId="{DD982CB5-44B7-43EA-983C-15DFCAE0F1E9}" srcOrd="0" destOrd="3" presId="urn:microsoft.com/office/officeart/2005/8/layout/vList5"/>
    <dgm:cxn modelId="{F6D18425-F47A-4783-AF60-463CCBF38667}" type="presOf" srcId="{92C6989C-0DDF-479D-A746-A55A34A6650D}" destId="{D79D1A49-989E-47D9-AA73-B4B1A7D8E6DF}" srcOrd="0" destOrd="0" presId="urn:microsoft.com/office/officeart/2005/8/layout/vList5"/>
    <dgm:cxn modelId="{2D9067DC-ACC7-4E7E-B6C0-7965FEB2F249}" type="presOf" srcId="{39F137FA-7A71-4069-B3A6-EDE1B7997A69}" destId="{9C63DA6A-9E8A-4E77-975D-C325CD092E29}" srcOrd="0" destOrd="0" presId="urn:microsoft.com/office/officeart/2005/8/layout/vList5"/>
    <dgm:cxn modelId="{69516BAD-2CF1-4395-B72A-E378909A82C5}" srcId="{8DB4FECA-B18D-43EC-BB9F-4ED2E5CB2B03}" destId="{B49268EA-4C0F-44DF-8EA4-E9DE5DBE6B3B}" srcOrd="2" destOrd="0" parTransId="{BCC75286-54CA-4E47-874F-5FD1CCDEC04F}" sibTransId="{81186966-CF67-46BA-949C-25DA20D3CEC3}"/>
    <dgm:cxn modelId="{3AFC5543-96B1-4BA4-AA78-43EB001DCF02}" srcId="{92C6989C-0DDF-479D-A746-A55A34A6650D}" destId="{B8584794-5ABC-4348-8D3B-8D6CCBB2F887}" srcOrd="1" destOrd="0" parTransId="{4C480421-9AF2-41CD-9855-D40D01263D52}" sibTransId="{4C7F42AF-12AD-45AF-940B-9B4A73440A9D}"/>
    <dgm:cxn modelId="{61AC8AA9-CC63-47C9-8247-35B98A9C10C2}" type="presOf" srcId="{C9159119-2B17-47FF-A074-D998E2B53162}" destId="{41DB676A-A695-422A-A849-DDE70E9E8423}" srcOrd="0" destOrd="2" presId="urn:microsoft.com/office/officeart/2005/8/layout/vList5"/>
    <dgm:cxn modelId="{BB6F9EA7-FD80-4B51-B8BE-673EECDF0EE0}" srcId="{A1E1FFFC-4EE3-4922-8A9B-614B8FC42C2E}" destId="{DE5C2F9A-69A0-4063-B19F-8825024152F0}" srcOrd="0" destOrd="0" parTransId="{7C2A822E-1E45-4086-929A-B6D94D2F7027}" sibTransId="{A6C9AA4C-A8FD-4D90-8966-09A4FC86A114}"/>
    <dgm:cxn modelId="{A62F2F6C-1012-4360-8C07-7E1463AFB904}" type="presOf" srcId="{90A7E04C-9310-410A-8478-DDB56EEE0D5E}" destId="{DD982CB5-44B7-43EA-983C-15DFCAE0F1E9}" srcOrd="0" destOrd="1" presId="urn:microsoft.com/office/officeart/2005/8/layout/vList5"/>
    <dgm:cxn modelId="{9DB781AF-04E4-4099-8BB8-83F00D89BD47}" srcId="{92C6989C-0DDF-479D-A746-A55A34A6650D}" destId="{39F137FA-7A71-4069-B3A6-EDE1B7997A69}" srcOrd="0" destOrd="0" parTransId="{23E40B4C-2AEB-4B11-B853-09FE1FA517DC}" sibTransId="{84C5A715-AD4E-409B-A078-1E03F8444D9A}"/>
    <dgm:cxn modelId="{495305AD-6603-4EBD-836A-217DF5917133}" type="presOf" srcId="{B49268EA-4C0F-44DF-8EA4-E9DE5DBE6B3B}" destId="{DD982CB5-44B7-43EA-983C-15DFCAE0F1E9}" srcOrd="0" destOrd="2" presId="urn:microsoft.com/office/officeart/2005/8/layout/vList5"/>
    <dgm:cxn modelId="{3014E779-91A6-416E-8B96-A95C19312EC8}" srcId="{8DB4FECA-B18D-43EC-BB9F-4ED2E5CB2B03}" destId="{90A7E04C-9310-410A-8478-DDB56EEE0D5E}" srcOrd="1" destOrd="0" parTransId="{4BBACDFF-F590-4257-8B18-3122FFE7BACC}" sibTransId="{E6534B5B-25FE-41D2-8775-98B2438CF1F3}"/>
    <dgm:cxn modelId="{4EE3678C-8364-44FC-A0A1-7E354A3AB77E}" type="presOf" srcId="{DE5C2F9A-69A0-4063-B19F-8825024152F0}" destId="{41DB676A-A695-422A-A849-DDE70E9E8423}" srcOrd="0" destOrd="0" presId="urn:microsoft.com/office/officeart/2005/8/layout/vList5"/>
    <dgm:cxn modelId="{731E7C1D-F3D8-4A77-B142-1B27AA4911D7}" srcId="{A1E1FFFC-4EE3-4922-8A9B-614B8FC42C2E}" destId="{C9159119-2B17-47FF-A074-D998E2B53162}" srcOrd="2" destOrd="0" parTransId="{350E9556-2FEE-49D2-A2B1-9F4AAF2CC5AB}" sibTransId="{4E6158F3-5BDF-4FBB-A449-6BDB8C1B8267}"/>
    <dgm:cxn modelId="{B60A7849-0FD0-42D1-91F6-2A25838A73AA}" srcId="{6D6E19D1-C801-45E5-8F0F-E70109FA32F3}" destId="{92C6989C-0DDF-479D-A746-A55A34A6650D}" srcOrd="1" destOrd="0" parTransId="{9A9A50C6-6384-4865-AC3B-4C46A1854C15}" sibTransId="{67B0C967-F211-48D0-8002-9598F3BCDB74}"/>
    <dgm:cxn modelId="{3E4A9AC9-D3B4-411E-A6B6-F6B3124EFCBC}" type="presOf" srcId="{5380E176-7912-4AD4-86EE-BC3BF547F42C}" destId="{41DB676A-A695-422A-A849-DDE70E9E8423}" srcOrd="0" destOrd="1" presId="urn:microsoft.com/office/officeart/2005/8/layout/vList5"/>
    <dgm:cxn modelId="{0CD1720F-D45D-4F07-8C60-93B43D8458DC}" type="presOf" srcId="{8DB4FECA-B18D-43EC-BB9F-4ED2E5CB2B03}" destId="{365356F2-9F3A-4994-9E1A-8709C1FC351F}" srcOrd="0" destOrd="0" presId="urn:microsoft.com/office/officeart/2005/8/layout/vList5"/>
    <dgm:cxn modelId="{1AEDB42C-BB90-4ED1-B427-E4EBDC8DCA62}" srcId="{8DB4FECA-B18D-43EC-BB9F-4ED2E5CB2B03}" destId="{4988B3F2-6EAB-442F-8248-8832A79B9018}" srcOrd="3" destOrd="0" parTransId="{316C9CE0-E597-4F57-A8B8-8F4AAFA45CD6}" sibTransId="{58A3B63D-725F-4058-BB95-C3A51FB4102B}"/>
    <dgm:cxn modelId="{EF92FC3D-A1E7-4315-8F19-416001E8B36C}" srcId="{A1E1FFFC-4EE3-4922-8A9B-614B8FC42C2E}" destId="{5380E176-7912-4AD4-86EE-BC3BF547F42C}" srcOrd="1" destOrd="0" parTransId="{C8C69996-ECE4-40CF-B205-88F6163E5BD2}" sibTransId="{6A1251CF-FC32-49FF-AD55-9E0668FC24A3}"/>
    <dgm:cxn modelId="{0658A9D1-6F3F-4BDA-9340-3B70037386A8}" type="presOf" srcId="{B8584794-5ABC-4348-8D3B-8D6CCBB2F887}" destId="{9C63DA6A-9E8A-4E77-975D-C325CD092E29}" srcOrd="0" destOrd="1" presId="urn:microsoft.com/office/officeart/2005/8/layout/vList5"/>
    <dgm:cxn modelId="{CF98BE5F-F1B2-4109-A091-3BCAEA80773D}" srcId="{8DB4FECA-B18D-43EC-BB9F-4ED2E5CB2B03}" destId="{48AF6DE8-BAB4-4CFD-85CA-84580F1DF4A7}" srcOrd="0" destOrd="0" parTransId="{742BE753-BCD2-4362-A39B-57C544FE00C5}" sibTransId="{1AE17848-5304-4F42-B2CF-1C8C6C9A42A3}"/>
    <dgm:cxn modelId="{87027841-524F-4B90-8148-22F6A5037E99}" srcId="{6D6E19D1-C801-45E5-8F0F-E70109FA32F3}" destId="{8DB4FECA-B18D-43EC-BB9F-4ED2E5CB2B03}" srcOrd="0" destOrd="0" parTransId="{7A856B62-AE4F-4158-B44B-F61B14399017}" sibTransId="{A0287241-809C-49DF-ACDF-B65511D8A020}"/>
    <dgm:cxn modelId="{7E93F0B0-2F39-4AF4-8396-0237389479DC}" srcId="{6D6E19D1-C801-45E5-8F0F-E70109FA32F3}" destId="{A1E1FFFC-4EE3-4922-8A9B-614B8FC42C2E}" srcOrd="2" destOrd="0" parTransId="{ADA10AC7-C8A7-4080-8A1A-9A0ACC4177A7}" sibTransId="{EDD1AFAC-4D35-40C2-89BD-54229E54C202}"/>
    <dgm:cxn modelId="{8F02A261-53B7-4D16-9F10-020DE8F8A242}" type="presParOf" srcId="{10813310-8D88-4F69-A97C-0D5232F95D78}" destId="{6E0E459D-F374-4219-9E7E-29293A8BA60B}" srcOrd="0" destOrd="0" presId="urn:microsoft.com/office/officeart/2005/8/layout/vList5"/>
    <dgm:cxn modelId="{A41990E7-499F-46ED-8CD9-F56261AE1CF1}" type="presParOf" srcId="{6E0E459D-F374-4219-9E7E-29293A8BA60B}" destId="{365356F2-9F3A-4994-9E1A-8709C1FC351F}" srcOrd="0" destOrd="0" presId="urn:microsoft.com/office/officeart/2005/8/layout/vList5"/>
    <dgm:cxn modelId="{C892EF88-9D6C-42A2-A067-36784DFD508E}" type="presParOf" srcId="{6E0E459D-F374-4219-9E7E-29293A8BA60B}" destId="{DD982CB5-44B7-43EA-983C-15DFCAE0F1E9}" srcOrd="1" destOrd="0" presId="urn:microsoft.com/office/officeart/2005/8/layout/vList5"/>
    <dgm:cxn modelId="{5D02DD4F-1B42-410A-A0FE-7D904AEF6E43}" type="presParOf" srcId="{10813310-8D88-4F69-A97C-0D5232F95D78}" destId="{A8A45300-22D4-4268-A28F-E0B26583B9FB}" srcOrd="1" destOrd="0" presId="urn:microsoft.com/office/officeart/2005/8/layout/vList5"/>
    <dgm:cxn modelId="{6ECA76C6-19F6-49ED-B729-50C730FFA4BB}" type="presParOf" srcId="{10813310-8D88-4F69-A97C-0D5232F95D78}" destId="{2162FD00-BC46-441E-A2CA-3D4A366EB636}" srcOrd="2" destOrd="0" presId="urn:microsoft.com/office/officeart/2005/8/layout/vList5"/>
    <dgm:cxn modelId="{A7E32B52-C009-4177-B8D5-997ECD389BED}" type="presParOf" srcId="{2162FD00-BC46-441E-A2CA-3D4A366EB636}" destId="{D79D1A49-989E-47D9-AA73-B4B1A7D8E6DF}" srcOrd="0" destOrd="0" presId="urn:microsoft.com/office/officeart/2005/8/layout/vList5"/>
    <dgm:cxn modelId="{F9DA45FF-EB87-4356-8A7A-67B42A77CE85}" type="presParOf" srcId="{2162FD00-BC46-441E-A2CA-3D4A366EB636}" destId="{9C63DA6A-9E8A-4E77-975D-C325CD092E29}" srcOrd="1" destOrd="0" presId="urn:microsoft.com/office/officeart/2005/8/layout/vList5"/>
    <dgm:cxn modelId="{1675E189-41AB-4095-8E07-05BE04044F8F}" type="presParOf" srcId="{10813310-8D88-4F69-A97C-0D5232F95D78}" destId="{14E82BB8-B2AE-4A5B-8CA6-5D195F01E765}" srcOrd="3" destOrd="0" presId="urn:microsoft.com/office/officeart/2005/8/layout/vList5"/>
    <dgm:cxn modelId="{D678B970-123E-4BC4-B406-4461CBA9C080}" type="presParOf" srcId="{10813310-8D88-4F69-A97C-0D5232F95D78}" destId="{181251CB-3898-4F46-9A3C-0A52C34868C3}" srcOrd="4" destOrd="0" presId="urn:microsoft.com/office/officeart/2005/8/layout/vList5"/>
    <dgm:cxn modelId="{563A7C12-50D2-412C-882D-98C848A8C594}" type="presParOf" srcId="{181251CB-3898-4F46-9A3C-0A52C34868C3}" destId="{D6226A7E-48C7-4897-962D-F9E5B0B13AA9}" srcOrd="0" destOrd="0" presId="urn:microsoft.com/office/officeart/2005/8/layout/vList5"/>
    <dgm:cxn modelId="{A26E4418-C68A-41F0-9119-C41F785B00D6}" type="presParOf" srcId="{181251CB-3898-4F46-9A3C-0A52C34868C3}" destId="{41DB676A-A695-422A-A849-DDE70E9E842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E364A8-2ED4-4325-BCAC-8528651B6F60}">
      <dsp:nvSpPr>
        <dsp:cNvPr id="0" name=""/>
        <dsp:cNvSpPr/>
      </dsp:nvSpPr>
      <dsp:spPr>
        <a:xfrm>
          <a:off x="0" y="0"/>
          <a:ext cx="7848000" cy="252004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АКТУАЛЬНОСТЬ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302" y="12302"/>
        <a:ext cx="7823396" cy="227400"/>
      </dsp:txXfrm>
    </dsp:sp>
    <dsp:sp modelId="{AC3ABBF0-C541-48FD-94B7-7AD0901DBBE8}">
      <dsp:nvSpPr>
        <dsp:cNvPr id="0" name=""/>
        <dsp:cNvSpPr/>
      </dsp:nvSpPr>
      <dsp:spPr>
        <a:xfrm>
          <a:off x="0" y="238722"/>
          <a:ext cx="7848000" cy="4960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9174" tIns="17780" rIns="99568" bIns="17780" numCol="1" spcCol="1270" anchor="t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Актуальность и значимость взаимосвязанного обучения русскому и татарскому языкам заключается в том, что в условиях Республики Татарстан должна сформироваться двуязычная личность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238722"/>
        <a:ext cx="7848000" cy="496005"/>
      </dsp:txXfrm>
    </dsp:sp>
    <dsp:sp modelId="{8E061320-037E-4633-916A-20567B692318}">
      <dsp:nvSpPr>
        <dsp:cNvPr id="0" name=""/>
        <dsp:cNvSpPr/>
      </dsp:nvSpPr>
      <dsp:spPr>
        <a:xfrm>
          <a:off x="0" y="806658"/>
          <a:ext cx="7848000" cy="252004"/>
        </a:xfrm>
        <a:prstGeom prst="roundRect">
          <a:avLst/>
        </a:prstGeom>
        <a:gradFill rotWithShape="0">
          <a:gsLst>
            <a:gs pos="0">
              <a:schemeClr val="accent4">
                <a:hueOff val="-2232385"/>
                <a:satOff val="13449"/>
                <a:lumOff val="1078"/>
                <a:alphaOff val="0"/>
                <a:shade val="51000"/>
                <a:satMod val="130000"/>
              </a:schemeClr>
            </a:gs>
            <a:gs pos="80000">
              <a:schemeClr val="accent4">
                <a:hueOff val="-2232385"/>
                <a:satOff val="13449"/>
                <a:lumOff val="1078"/>
                <a:alphaOff val="0"/>
                <a:shade val="93000"/>
                <a:satMod val="130000"/>
              </a:schemeClr>
            </a:gs>
            <a:gs pos="100000">
              <a:schemeClr val="accent4">
                <a:hueOff val="-2232385"/>
                <a:satOff val="13449"/>
                <a:lumOff val="107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ЦЕЛЬ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302" y="818960"/>
        <a:ext cx="7823396" cy="227400"/>
      </dsp:txXfrm>
    </dsp:sp>
    <dsp:sp modelId="{F69CA698-9FEC-43E7-9DB5-B4A461E2C0B4}">
      <dsp:nvSpPr>
        <dsp:cNvPr id="0" name=""/>
        <dsp:cNvSpPr/>
      </dsp:nvSpPr>
      <dsp:spPr>
        <a:xfrm>
          <a:off x="0" y="1094774"/>
          <a:ext cx="7848000" cy="5437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9174" tIns="17780" rIns="99568" bIns="17780" numCol="1" spcCol="1270" anchor="t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Создание современной модели 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билингвальной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 среды, направленной на качественное усвоение детьми государственных языков Республики Татарстан по средствам инновационных методов работы при организации 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воспитательно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-образовательного процесса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1094774"/>
        <a:ext cx="7848000" cy="543761"/>
      </dsp:txXfrm>
    </dsp:sp>
    <dsp:sp modelId="{B3C5837E-6D6E-44B6-AE3A-D5AA5F4AD960}">
      <dsp:nvSpPr>
        <dsp:cNvPr id="0" name=""/>
        <dsp:cNvSpPr/>
      </dsp:nvSpPr>
      <dsp:spPr>
        <a:xfrm>
          <a:off x="0" y="1742848"/>
          <a:ext cx="7848000" cy="252004"/>
        </a:xfrm>
        <a:prstGeom prst="roundRect">
          <a:avLst/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ЗАДАЧИ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302" y="1755150"/>
        <a:ext cx="7823396" cy="227400"/>
      </dsp:txXfrm>
    </dsp:sp>
    <dsp:sp modelId="{8DC0C947-2E3A-4AF1-94D8-12832862AC97}">
      <dsp:nvSpPr>
        <dsp:cNvPr id="0" name=""/>
        <dsp:cNvSpPr/>
      </dsp:nvSpPr>
      <dsp:spPr>
        <a:xfrm>
          <a:off x="0" y="2044541"/>
          <a:ext cx="7848000" cy="20025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9174" tIns="17780" rIns="99568" bIns="17780" numCol="1" spcCol="1270" anchor="t" anchorCtr="0">
          <a:noAutofit/>
        </a:bodyPr>
        <a:lstStyle/>
        <a:p>
          <a:pPr marL="0" lvl="1" indent="180975" algn="just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t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Систематизировать в педагогической практике применение авторских методических пособий и современных игровых технологий, обеспечивающих обучение детей на двух государственных языках.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Сформировать двуязычную личность в условиях современной дошкольной образовательной организации через создание цифровой развивающей предметно-пространственной среды.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Создать условия  для развития методической компетентности педагогов в рамках </a:t>
          </a:r>
          <a:r>
            <a:rPr lang="ru-RU" sz="14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билингвального</a:t>
          </a: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образования.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Популяризировать современные, разнообразные, организационные формы работы с родителями и социальными партнерами.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044541"/>
        <a:ext cx="7848000" cy="200255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96B03D-8C46-49F9-AEEB-A344C8153926}">
      <dsp:nvSpPr>
        <dsp:cNvPr id="0" name=""/>
        <dsp:cNvSpPr/>
      </dsp:nvSpPr>
      <dsp:spPr>
        <a:xfrm>
          <a:off x="0" y="0"/>
          <a:ext cx="5181600" cy="12192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r>
            <a:rPr lang="ru-RU" sz="2400" kern="120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ЭТАП</a:t>
          </a:r>
          <a:r>
            <a:rPr lang="ru-RU" sz="2400" kern="120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ru-RU" sz="24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ОРГАНИЗАЦИОННО-ПОДГОТОВИТЕЛЬНЫЙ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709" y="35709"/>
        <a:ext cx="3865988" cy="1147782"/>
      </dsp:txXfrm>
    </dsp:sp>
    <dsp:sp modelId="{B2B792B5-69D2-4CB2-BC46-6B0752FD077F}">
      <dsp:nvSpPr>
        <dsp:cNvPr id="0" name=""/>
        <dsp:cNvSpPr/>
      </dsp:nvSpPr>
      <dsp:spPr>
        <a:xfrm>
          <a:off x="457199" y="1422399"/>
          <a:ext cx="5181600" cy="12192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shade val="51000"/>
                <a:satMod val="130000"/>
              </a:schemeClr>
            </a:gs>
            <a:gs pos="80000">
              <a:schemeClr val="accent3">
                <a:hueOff val="5625132"/>
                <a:satOff val="-8440"/>
                <a:lumOff val="-1373"/>
                <a:alphaOff val="0"/>
                <a:shade val="93000"/>
                <a:satMod val="13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II</a:t>
          </a:r>
          <a:r>
            <a:rPr lang="ru-RU" sz="2400" kern="120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ЭТАП: 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РЕАЛИЗАЦИЯ </a:t>
          </a:r>
          <a:r>
            <a:rPr lang="ru-RU" sz="24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ПРОЕКТА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92908" y="1458108"/>
        <a:ext cx="3860502" cy="1147782"/>
      </dsp:txXfrm>
    </dsp:sp>
    <dsp:sp modelId="{8DEB70C9-1B14-4373-8330-4552C3DC6E9D}">
      <dsp:nvSpPr>
        <dsp:cNvPr id="0" name=""/>
        <dsp:cNvSpPr/>
      </dsp:nvSpPr>
      <dsp:spPr>
        <a:xfrm>
          <a:off x="914399" y="2844799"/>
          <a:ext cx="5181600" cy="12192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III</a:t>
          </a:r>
          <a:r>
            <a:rPr lang="ru-RU" sz="2400" kern="120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ЭТАП: 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ПОДВЕДЕНИЕ </a:t>
          </a:r>
          <a:r>
            <a:rPr lang="ru-RU" sz="24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ИТОГОВ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50108" y="2880508"/>
        <a:ext cx="3860502" cy="1147782"/>
      </dsp:txXfrm>
    </dsp:sp>
    <dsp:sp modelId="{25561D9B-162B-486E-AEA7-185761CC90B7}">
      <dsp:nvSpPr>
        <dsp:cNvPr id="0" name=""/>
        <dsp:cNvSpPr/>
      </dsp:nvSpPr>
      <dsp:spPr>
        <a:xfrm>
          <a:off x="4389120" y="924560"/>
          <a:ext cx="792480" cy="792480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67428" y="924560"/>
        <a:ext cx="435864" cy="596341"/>
      </dsp:txXfrm>
    </dsp:sp>
    <dsp:sp modelId="{551126E6-1A75-4E5E-AE7B-CAF33DC4AEB4}">
      <dsp:nvSpPr>
        <dsp:cNvPr id="0" name=""/>
        <dsp:cNvSpPr/>
      </dsp:nvSpPr>
      <dsp:spPr>
        <a:xfrm>
          <a:off x="4846320" y="2338832"/>
          <a:ext cx="792480" cy="792480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10716850"/>
            <a:satOff val="-13793"/>
            <a:lumOff val="-1075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10716850"/>
              <a:satOff val="-13793"/>
              <a:lumOff val="-1075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024628" y="2338832"/>
        <a:ext cx="435864" cy="59634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9B2AEF-6D04-4721-BDEA-E994EB7F1BC9}">
      <dsp:nvSpPr>
        <dsp:cNvPr id="0" name=""/>
        <dsp:cNvSpPr/>
      </dsp:nvSpPr>
      <dsp:spPr>
        <a:xfrm rot="5400000">
          <a:off x="-326231" y="326692"/>
          <a:ext cx="2174874" cy="1522412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0" y="761667"/>
        <a:ext cx="1522412" cy="652462"/>
      </dsp:txXfrm>
    </dsp:sp>
    <dsp:sp modelId="{4407053E-836C-4162-BBD4-70363C904400}">
      <dsp:nvSpPr>
        <dsp:cNvPr id="0" name=""/>
        <dsp:cNvSpPr/>
      </dsp:nvSpPr>
      <dsp:spPr>
        <a:xfrm rot="5400000">
          <a:off x="3726779" y="-2203906"/>
          <a:ext cx="1413668" cy="582240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Газета «</a:t>
          </a:r>
          <a:r>
            <a:rPr lang="tt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Шәһри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Чаллы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», «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Көмеш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кыңгырау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», «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Челнинские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известия», «Ш</a:t>
          </a:r>
          <a:r>
            <a:rPr lang="tt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әһри Казан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»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522412" y="69471"/>
        <a:ext cx="5753393" cy="1275648"/>
      </dsp:txXfrm>
    </dsp:sp>
    <dsp:sp modelId="{D9B0787E-5B0E-4383-BBD0-3E9325AC0630}">
      <dsp:nvSpPr>
        <dsp:cNvPr id="0" name=""/>
        <dsp:cNvSpPr/>
      </dsp:nvSpPr>
      <dsp:spPr>
        <a:xfrm rot="5400000">
          <a:off x="-326231" y="2214895"/>
          <a:ext cx="2174874" cy="1522412"/>
        </a:xfrm>
        <a:prstGeom prst="chevron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0" y="2649870"/>
        <a:ext cx="1522412" cy="652462"/>
      </dsp:txXfrm>
    </dsp:sp>
    <dsp:sp modelId="{0B3E8AD6-915E-4F29-86D9-E91466D684BC}">
      <dsp:nvSpPr>
        <dsp:cNvPr id="0" name=""/>
        <dsp:cNvSpPr/>
      </dsp:nvSpPr>
      <dsp:spPr>
        <a:xfrm rot="5400000">
          <a:off x="3726779" y="-315703"/>
          <a:ext cx="1413668" cy="582240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Репортаж на телеканале «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Чаллы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ТВ», «Россия1», «Татарстан 24», «ТНВ»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522412" y="1957674"/>
        <a:ext cx="5753393" cy="127564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00D279-A0C3-4A2D-A92A-B06C2174AB1E}">
      <dsp:nvSpPr>
        <dsp:cNvPr id="0" name=""/>
        <dsp:cNvSpPr/>
      </dsp:nvSpPr>
      <dsp:spPr>
        <a:xfrm>
          <a:off x="2131436" y="56706"/>
          <a:ext cx="2721902" cy="2721902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/>
            <a:t>"Педагогическая лаборатория"</a:t>
          </a:r>
        </a:p>
      </dsp:txBody>
      <dsp:txXfrm>
        <a:off x="2494357" y="533039"/>
        <a:ext cx="1996061" cy="1224856"/>
      </dsp:txXfrm>
    </dsp:sp>
    <dsp:sp modelId="{B112458C-5CCB-410E-BCC7-F1D0CBDA3904}">
      <dsp:nvSpPr>
        <dsp:cNvPr id="0" name=""/>
        <dsp:cNvSpPr/>
      </dsp:nvSpPr>
      <dsp:spPr>
        <a:xfrm>
          <a:off x="3113589" y="1757895"/>
          <a:ext cx="2721902" cy="2721902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-4966938"/>
                <a:satOff val="19906"/>
                <a:lumOff val="4314"/>
                <a:alphaOff val="0"/>
                <a:shade val="51000"/>
                <a:satMod val="130000"/>
              </a:schemeClr>
            </a:gs>
            <a:gs pos="80000">
              <a:schemeClr val="accent5">
                <a:alpha val="50000"/>
                <a:hueOff val="-4966938"/>
                <a:satOff val="19906"/>
                <a:lumOff val="4314"/>
                <a:alphaOff val="0"/>
                <a:shade val="93000"/>
                <a:satMod val="130000"/>
              </a:schemeClr>
            </a:gs>
            <a:gs pos="100000">
              <a:schemeClr val="accent5">
                <a:alpha val="50000"/>
                <a:hueOff val="-4966938"/>
                <a:satOff val="19906"/>
                <a:lumOff val="431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/>
            <a:t>Семейная академия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/>
            <a:t> "За руку с семьей"</a:t>
          </a:r>
        </a:p>
      </dsp:txBody>
      <dsp:txXfrm>
        <a:off x="3946038" y="2461053"/>
        <a:ext cx="1633141" cy="1497046"/>
      </dsp:txXfrm>
    </dsp:sp>
    <dsp:sp modelId="{76ECEA5D-D5DE-4629-B1BE-B7A2D323B6CA}">
      <dsp:nvSpPr>
        <dsp:cNvPr id="0" name=""/>
        <dsp:cNvSpPr/>
      </dsp:nvSpPr>
      <dsp:spPr>
        <a:xfrm>
          <a:off x="1149283" y="1719217"/>
          <a:ext cx="2721902" cy="2721902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alpha val="50000"/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alpha val="50000"/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/>
            <a:t>Творческая студия "</a:t>
          </a:r>
          <a:r>
            <a:rPr lang="ru-RU" sz="1400" kern="1200" dirty="0" err="1"/>
            <a:t>МульТиДеТи</a:t>
          </a:r>
          <a:r>
            <a:rPr lang="ru-RU" sz="1400" kern="1200" dirty="0"/>
            <a:t>"</a:t>
          </a:r>
        </a:p>
      </dsp:txBody>
      <dsp:txXfrm>
        <a:off x="1405596" y="2422375"/>
        <a:ext cx="1633141" cy="149704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9B2AEF-6D04-4721-BDEA-E994EB7F1BC9}">
      <dsp:nvSpPr>
        <dsp:cNvPr id="0" name=""/>
        <dsp:cNvSpPr/>
      </dsp:nvSpPr>
      <dsp:spPr>
        <a:xfrm rot="5400000">
          <a:off x="-222646" y="223826"/>
          <a:ext cx="1484312" cy="1039018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 dirty="0"/>
        </a:p>
      </dsp:txBody>
      <dsp:txXfrm rot="-5400000">
        <a:off x="1" y="520688"/>
        <a:ext cx="1039018" cy="445294"/>
      </dsp:txXfrm>
    </dsp:sp>
    <dsp:sp modelId="{4407053E-836C-4162-BBD4-70363C904400}">
      <dsp:nvSpPr>
        <dsp:cNvPr id="0" name=""/>
        <dsp:cNvSpPr/>
      </dsp:nvSpPr>
      <dsp:spPr>
        <a:xfrm rot="5400000">
          <a:off x="3433315" y="-2393117"/>
          <a:ext cx="964803" cy="575339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just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Базовая площадка «Повышение квалификации педагогов ДОУ по развитию связной речи детей татарской национальности»</a:t>
          </a:r>
          <a:endParaRPr lang="ru-RU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039018" y="48278"/>
        <a:ext cx="5706299" cy="870607"/>
      </dsp:txXfrm>
    </dsp:sp>
    <dsp:sp modelId="{D9B0787E-5B0E-4383-BBD0-3E9325AC0630}">
      <dsp:nvSpPr>
        <dsp:cNvPr id="0" name=""/>
        <dsp:cNvSpPr/>
      </dsp:nvSpPr>
      <dsp:spPr>
        <a:xfrm rot="5400000">
          <a:off x="-222646" y="1512490"/>
          <a:ext cx="1484312" cy="1039018"/>
        </a:xfrm>
        <a:prstGeom prst="chevron">
          <a:avLst/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shade val="51000"/>
                <a:satMod val="130000"/>
              </a:schemeClr>
            </a:gs>
            <a:gs pos="80000">
              <a:schemeClr val="accent3">
                <a:hueOff val="5625132"/>
                <a:satOff val="-8440"/>
                <a:lumOff val="-1373"/>
                <a:alphaOff val="0"/>
                <a:shade val="93000"/>
                <a:satMod val="13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5625132"/>
              <a:satOff val="-8440"/>
              <a:lumOff val="-137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/>
        </a:p>
      </dsp:txBody>
      <dsp:txXfrm rot="-5400000">
        <a:off x="1" y="1809352"/>
        <a:ext cx="1039018" cy="445294"/>
      </dsp:txXfrm>
    </dsp:sp>
    <dsp:sp modelId="{0B3E8AD6-915E-4F29-86D9-E91466D684BC}">
      <dsp:nvSpPr>
        <dsp:cNvPr id="0" name=""/>
        <dsp:cNvSpPr/>
      </dsp:nvSpPr>
      <dsp:spPr>
        <a:xfrm rot="5400000">
          <a:off x="3433315" y="-1104453"/>
          <a:ext cx="964803" cy="575339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5625132"/>
              <a:satOff val="-8440"/>
              <a:lumOff val="-137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just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Стажировочная</a:t>
          </a:r>
          <a:r>
            <a:rPr lang="ru-RU" sz="19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площадка «Создание языковой среды общения по обучению дошкольников государственным языкам Республики Татарстан»</a:t>
          </a:r>
          <a:endParaRPr lang="ru-RU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039018" y="1336942"/>
        <a:ext cx="5706299" cy="870607"/>
      </dsp:txXfrm>
    </dsp:sp>
    <dsp:sp modelId="{CC01429F-B242-42F8-9481-C97F32F98295}">
      <dsp:nvSpPr>
        <dsp:cNvPr id="0" name=""/>
        <dsp:cNvSpPr/>
      </dsp:nvSpPr>
      <dsp:spPr>
        <a:xfrm rot="5400000">
          <a:off x="-222646" y="2801154"/>
          <a:ext cx="1484312" cy="1039018"/>
        </a:xfrm>
        <a:prstGeom prst="chevron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/>
        </a:p>
      </dsp:txBody>
      <dsp:txXfrm rot="-5400000">
        <a:off x="1" y="3098016"/>
        <a:ext cx="1039018" cy="445294"/>
      </dsp:txXfrm>
    </dsp:sp>
    <dsp:sp modelId="{FAE30878-CB8D-4877-AD8B-AB4B286BC89F}">
      <dsp:nvSpPr>
        <dsp:cNvPr id="0" name=""/>
        <dsp:cNvSpPr/>
      </dsp:nvSpPr>
      <dsp:spPr>
        <a:xfrm rot="5400000">
          <a:off x="3433315" y="184210"/>
          <a:ext cx="964803" cy="575339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just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Республиканские, региональные и городские семинары </a:t>
          </a:r>
          <a:endParaRPr lang="ru-RU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039018" y="2625605"/>
        <a:ext cx="5706299" cy="87060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26F75F-3BFC-4DBF-B1E9-24B5AEDFF96C}">
      <dsp:nvSpPr>
        <dsp:cNvPr id="0" name=""/>
        <dsp:cNvSpPr/>
      </dsp:nvSpPr>
      <dsp:spPr>
        <a:xfrm rot="10800000">
          <a:off x="1736140" y="1002"/>
          <a:ext cx="6368747" cy="527930"/>
        </a:xfrm>
        <a:prstGeom prst="homePlat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2803" tIns="68580" rIns="128016" bIns="685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t-RU" sz="1800" b="1" kern="120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«Творческая студия сценаристов и режиссеров»</a:t>
          </a:r>
          <a:endParaRPr lang="ru-RU" sz="1800" b="1" kern="1200" dirty="0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1868122" y="1002"/>
        <a:ext cx="6236765" cy="527930"/>
      </dsp:txXfrm>
    </dsp:sp>
    <dsp:sp modelId="{21712651-1292-41FB-82CA-CDD0191E54A0}">
      <dsp:nvSpPr>
        <dsp:cNvPr id="0" name=""/>
        <dsp:cNvSpPr/>
      </dsp:nvSpPr>
      <dsp:spPr>
        <a:xfrm>
          <a:off x="1472175" y="1002"/>
          <a:ext cx="527930" cy="527930"/>
        </a:xfrm>
        <a:prstGeom prst="ellipse">
          <a:avLst/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E83677-9EC9-41C0-BE79-28BB1BBF1678}">
      <dsp:nvSpPr>
        <dsp:cNvPr id="0" name=""/>
        <dsp:cNvSpPr/>
      </dsp:nvSpPr>
      <dsp:spPr>
        <a:xfrm rot="10800000">
          <a:off x="1736140" y="686524"/>
          <a:ext cx="6368747" cy="527930"/>
        </a:xfrm>
        <a:prstGeom prst="homePlate">
          <a:avLst/>
        </a:prstGeom>
        <a:gradFill rotWithShape="0">
          <a:gsLst>
            <a:gs pos="0">
              <a:schemeClr val="accent3">
                <a:hueOff val="1607181"/>
                <a:satOff val="-2411"/>
                <a:lumOff val="-392"/>
                <a:alphaOff val="0"/>
                <a:shade val="51000"/>
                <a:satMod val="130000"/>
              </a:schemeClr>
            </a:gs>
            <a:gs pos="80000">
              <a:schemeClr val="accent3">
                <a:hueOff val="1607181"/>
                <a:satOff val="-2411"/>
                <a:lumOff val="-392"/>
                <a:alphaOff val="0"/>
                <a:shade val="93000"/>
                <a:satMod val="130000"/>
              </a:schemeClr>
            </a:gs>
            <a:gs pos="100000">
              <a:schemeClr val="accent3">
                <a:hueOff val="1607181"/>
                <a:satOff val="-2411"/>
                <a:lumOff val="-39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2803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t-RU" sz="1800" b="1" kern="120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«Студия художников»</a:t>
          </a:r>
          <a:endParaRPr lang="ru-RU" sz="1800" b="1" kern="1200" dirty="0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1868122" y="686524"/>
        <a:ext cx="6236765" cy="527930"/>
      </dsp:txXfrm>
    </dsp:sp>
    <dsp:sp modelId="{EF069FBD-A05B-4C98-9022-4EA4C395B4B9}">
      <dsp:nvSpPr>
        <dsp:cNvPr id="0" name=""/>
        <dsp:cNvSpPr/>
      </dsp:nvSpPr>
      <dsp:spPr>
        <a:xfrm>
          <a:off x="1472175" y="686524"/>
          <a:ext cx="527930" cy="527930"/>
        </a:xfrm>
        <a:prstGeom prst="ellipse">
          <a:avLst/>
        </a:prstGeom>
        <a:solidFill>
          <a:schemeClr val="accent3">
            <a:tint val="50000"/>
            <a:hueOff val="1536028"/>
            <a:satOff val="-2015"/>
            <a:lumOff val="-198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A1613A-3F05-4B83-B4E6-213973FD9DA6}">
      <dsp:nvSpPr>
        <dsp:cNvPr id="0" name=""/>
        <dsp:cNvSpPr/>
      </dsp:nvSpPr>
      <dsp:spPr>
        <a:xfrm rot="10800000">
          <a:off x="1736140" y="1372047"/>
          <a:ext cx="6368747" cy="527930"/>
        </a:xfrm>
        <a:prstGeom prst="homePlate">
          <a:avLst/>
        </a:prstGeom>
        <a:gradFill rotWithShape="0">
          <a:gsLst>
            <a:gs pos="0">
              <a:schemeClr val="accent3">
                <a:hueOff val="3214361"/>
                <a:satOff val="-4823"/>
                <a:lumOff val="-784"/>
                <a:alphaOff val="0"/>
                <a:shade val="51000"/>
                <a:satMod val="130000"/>
              </a:schemeClr>
            </a:gs>
            <a:gs pos="80000">
              <a:schemeClr val="accent3">
                <a:hueOff val="3214361"/>
                <a:satOff val="-4823"/>
                <a:lumOff val="-784"/>
                <a:alphaOff val="0"/>
                <a:shade val="93000"/>
                <a:satMod val="130000"/>
              </a:schemeClr>
            </a:gs>
            <a:gs pos="100000">
              <a:schemeClr val="accent3">
                <a:hueOff val="3214361"/>
                <a:satOff val="-4823"/>
                <a:lumOff val="-78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2803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t-RU" sz="1800" b="1" kern="120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«Студия актерского мастерства»</a:t>
          </a:r>
          <a:endParaRPr lang="ru-RU" sz="1800" b="1" kern="1200" dirty="0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1868122" y="1372047"/>
        <a:ext cx="6236765" cy="527930"/>
      </dsp:txXfrm>
    </dsp:sp>
    <dsp:sp modelId="{E2183704-3D04-4124-A0AA-F2ED587E7742}">
      <dsp:nvSpPr>
        <dsp:cNvPr id="0" name=""/>
        <dsp:cNvSpPr/>
      </dsp:nvSpPr>
      <dsp:spPr>
        <a:xfrm>
          <a:off x="1472175" y="1372047"/>
          <a:ext cx="527930" cy="527930"/>
        </a:xfrm>
        <a:prstGeom prst="ellipse">
          <a:avLst/>
        </a:prstGeom>
        <a:solidFill>
          <a:schemeClr val="accent3">
            <a:tint val="50000"/>
            <a:hueOff val="3072056"/>
            <a:satOff val="-4031"/>
            <a:lumOff val="-397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DCA049-3CAD-47FE-8F13-96B41F0AA817}">
      <dsp:nvSpPr>
        <dsp:cNvPr id="0" name=""/>
        <dsp:cNvSpPr/>
      </dsp:nvSpPr>
      <dsp:spPr>
        <a:xfrm rot="10800000">
          <a:off x="1736140" y="2057569"/>
          <a:ext cx="6368747" cy="527930"/>
        </a:xfrm>
        <a:prstGeom prst="homePlate">
          <a:avLst/>
        </a:prstGeom>
        <a:gradFill rotWithShape="0">
          <a:gsLst>
            <a:gs pos="0">
              <a:schemeClr val="accent3">
                <a:hueOff val="4821541"/>
                <a:satOff val="-7234"/>
                <a:lumOff val="-1176"/>
                <a:alphaOff val="0"/>
                <a:shade val="51000"/>
                <a:satMod val="130000"/>
              </a:schemeClr>
            </a:gs>
            <a:gs pos="80000">
              <a:schemeClr val="accent3">
                <a:hueOff val="4821541"/>
                <a:satOff val="-7234"/>
                <a:lumOff val="-1176"/>
                <a:alphaOff val="0"/>
                <a:shade val="93000"/>
                <a:satMod val="130000"/>
              </a:schemeClr>
            </a:gs>
            <a:gs pos="100000">
              <a:schemeClr val="accent3">
                <a:hueOff val="4821541"/>
                <a:satOff val="-7234"/>
                <a:lumOff val="-117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2803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t-RU" sz="1800" b="1" kern="120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«Съемочная студия»</a:t>
          </a:r>
          <a:endParaRPr lang="ru-RU" sz="1800" b="1" kern="1200" dirty="0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1868122" y="2057569"/>
        <a:ext cx="6236765" cy="527930"/>
      </dsp:txXfrm>
    </dsp:sp>
    <dsp:sp modelId="{ED517C02-7462-4CA7-B1CB-B1FB01828975}">
      <dsp:nvSpPr>
        <dsp:cNvPr id="0" name=""/>
        <dsp:cNvSpPr/>
      </dsp:nvSpPr>
      <dsp:spPr>
        <a:xfrm>
          <a:off x="1472175" y="2057569"/>
          <a:ext cx="527930" cy="527930"/>
        </a:xfrm>
        <a:prstGeom prst="ellipse">
          <a:avLst/>
        </a:prstGeom>
        <a:solidFill>
          <a:schemeClr val="accent3">
            <a:tint val="50000"/>
            <a:hueOff val="4608083"/>
            <a:satOff val="-6046"/>
            <a:lumOff val="-595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17B139-C0D0-4B61-81CE-F8EE6A577702}">
      <dsp:nvSpPr>
        <dsp:cNvPr id="0" name=""/>
        <dsp:cNvSpPr/>
      </dsp:nvSpPr>
      <dsp:spPr>
        <a:xfrm rot="10800000">
          <a:off x="1736140" y="2743091"/>
          <a:ext cx="6368747" cy="527930"/>
        </a:xfrm>
        <a:prstGeom prst="homePlate">
          <a:avLst/>
        </a:prstGeom>
        <a:gradFill rotWithShape="0">
          <a:gsLst>
            <a:gs pos="0">
              <a:schemeClr val="accent3">
                <a:hueOff val="6428722"/>
                <a:satOff val="-9646"/>
                <a:lumOff val="-1569"/>
                <a:alphaOff val="0"/>
                <a:shade val="51000"/>
                <a:satMod val="130000"/>
              </a:schemeClr>
            </a:gs>
            <a:gs pos="80000">
              <a:schemeClr val="accent3">
                <a:hueOff val="6428722"/>
                <a:satOff val="-9646"/>
                <a:lumOff val="-1569"/>
                <a:alphaOff val="0"/>
                <a:shade val="93000"/>
                <a:satMod val="130000"/>
              </a:schemeClr>
            </a:gs>
            <a:gs pos="100000">
              <a:schemeClr val="accent3">
                <a:hueOff val="6428722"/>
                <a:satOff val="-9646"/>
                <a:lumOff val="-156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2803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t-RU" sz="1800" b="1" kern="120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«Студия звукозаписи»</a:t>
          </a:r>
          <a:endParaRPr lang="ru-RU" sz="1800" b="1" kern="1200" dirty="0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1868122" y="2743091"/>
        <a:ext cx="6236765" cy="527930"/>
      </dsp:txXfrm>
    </dsp:sp>
    <dsp:sp modelId="{9F9CFF74-2BA5-49D8-8B82-FE55C831DFE1}">
      <dsp:nvSpPr>
        <dsp:cNvPr id="0" name=""/>
        <dsp:cNvSpPr/>
      </dsp:nvSpPr>
      <dsp:spPr>
        <a:xfrm>
          <a:off x="1472175" y="2743091"/>
          <a:ext cx="527930" cy="527930"/>
        </a:xfrm>
        <a:prstGeom prst="ellipse">
          <a:avLst/>
        </a:prstGeom>
        <a:solidFill>
          <a:schemeClr val="accent3">
            <a:tint val="50000"/>
            <a:hueOff val="6144112"/>
            <a:satOff val="-8062"/>
            <a:lumOff val="-793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7670FF-4E07-49A2-B14D-8E6F78FED723}">
      <dsp:nvSpPr>
        <dsp:cNvPr id="0" name=""/>
        <dsp:cNvSpPr/>
      </dsp:nvSpPr>
      <dsp:spPr>
        <a:xfrm rot="10800000">
          <a:off x="1736140" y="3428613"/>
          <a:ext cx="6368747" cy="527930"/>
        </a:xfrm>
        <a:prstGeom prst="homePlate">
          <a:avLst/>
        </a:prstGeom>
        <a:gradFill rotWithShape="0">
          <a:gsLst>
            <a:gs pos="0">
              <a:schemeClr val="accent3">
                <a:hueOff val="8035903"/>
                <a:satOff val="-12057"/>
                <a:lumOff val="-1961"/>
                <a:alphaOff val="0"/>
                <a:shade val="51000"/>
                <a:satMod val="130000"/>
              </a:schemeClr>
            </a:gs>
            <a:gs pos="80000">
              <a:schemeClr val="accent3">
                <a:hueOff val="8035903"/>
                <a:satOff val="-12057"/>
                <a:lumOff val="-1961"/>
                <a:alphaOff val="0"/>
                <a:shade val="93000"/>
                <a:satMod val="130000"/>
              </a:schemeClr>
            </a:gs>
            <a:gs pos="100000">
              <a:schemeClr val="accent3">
                <a:hueOff val="8035903"/>
                <a:satOff val="-12057"/>
                <a:lumOff val="-1961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2803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t-RU" sz="1800" b="1" kern="120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«Студия монтажа»</a:t>
          </a:r>
          <a:endParaRPr lang="ru-RU" sz="1800" b="1" kern="1200" dirty="0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1868122" y="3428613"/>
        <a:ext cx="6236765" cy="527930"/>
      </dsp:txXfrm>
    </dsp:sp>
    <dsp:sp modelId="{17F9BE9A-66C6-4050-A54B-E97303F8045F}">
      <dsp:nvSpPr>
        <dsp:cNvPr id="0" name=""/>
        <dsp:cNvSpPr/>
      </dsp:nvSpPr>
      <dsp:spPr>
        <a:xfrm>
          <a:off x="1472175" y="3428613"/>
          <a:ext cx="527930" cy="527930"/>
        </a:xfrm>
        <a:prstGeom prst="ellipse">
          <a:avLst/>
        </a:prstGeom>
        <a:solidFill>
          <a:schemeClr val="accent3">
            <a:tint val="50000"/>
            <a:hueOff val="7680139"/>
            <a:satOff val="-10077"/>
            <a:lumOff val="-991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FAF2B0-13A0-483D-A123-B559B7F8C7D9}">
      <dsp:nvSpPr>
        <dsp:cNvPr id="0" name=""/>
        <dsp:cNvSpPr/>
      </dsp:nvSpPr>
      <dsp:spPr>
        <a:xfrm rot="10800000">
          <a:off x="1736140" y="4114136"/>
          <a:ext cx="6368747" cy="527930"/>
        </a:xfrm>
        <a:prstGeom prst="homePlate">
          <a:avLst/>
        </a:prstGeom>
        <a:gradFill rotWithShape="0">
          <a:gsLst>
            <a:gs pos="0">
              <a:schemeClr val="accent3">
                <a:hueOff val="9643083"/>
                <a:satOff val="-14469"/>
                <a:lumOff val="-2353"/>
                <a:alphaOff val="0"/>
                <a:shade val="51000"/>
                <a:satMod val="130000"/>
              </a:schemeClr>
            </a:gs>
            <a:gs pos="80000">
              <a:schemeClr val="accent3">
                <a:hueOff val="9643083"/>
                <a:satOff val="-14469"/>
                <a:lumOff val="-2353"/>
                <a:alphaOff val="0"/>
                <a:shade val="93000"/>
                <a:satMod val="130000"/>
              </a:schemeClr>
            </a:gs>
            <a:gs pos="100000">
              <a:schemeClr val="accent3">
                <a:hueOff val="9643083"/>
                <a:satOff val="-14469"/>
                <a:lumOff val="-235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2803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t-RU" sz="1800" b="1" kern="120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«Агентство по рекламе»</a:t>
          </a:r>
          <a:endParaRPr lang="ru-RU" sz="1800" b="1" kern="1200" dirty="0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1868122" y="4114136"/>
        <a:ext cx="6236765" cy="527930"/>
      </dsp:txXfrm>
    </dsp:sp>
    <dsp:sp modelId="{3CDF2BD8-E7F2-4D04-A1D4-6640222E4CD0}">
      <dsp:nvSpPr>
        <dsp:cNvPr id="0" name=""/>
        <dsp:cNvSpPr/>
      </dsp:nvSpPr>
      <dsp:spPr>
        <a:xfrm>
          <a:off x="1472175" y="4114136"/>
          <a:ext cx="527930" cy="527930"/>
        </a:xfrm>
        <a:prstGeom prst="ellipse">
          <a:avLst/>
        </a:prstGeom>
        <a:solidFill>
          <a:schemeClr val="accent3">
            <a:tint val="50000"/>
            <a:hueOff val="9216167"/>
            <a:satOff val="-12093"/>
            <a:lumOff val="-119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86FA5A-E415-4D4D-8E0C-BAA43ACCE111}">
      <dsp:nvSpPr>
        <dsp:cNvPr id="0" name=""/>
        <dsp:cNvSpPr/>
      </dsp:nvSpPr>
      <dsp:spPr>
        <a:xfrm rot="10800000">
          <a:off x="1736140" y="4799658"/>
          <a:ext cx="6368747" cy="527930"/>
        </a:xfrm>
        <a:prstGeom prst="homePlate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2803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«Кинозал «</a:t>
          </a:r>
          <a:r>
            <a:rPr lang="ru-RU" sz="1800" b="1" kern="1200" dirty="0" err="1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МультиДом</a:t>
          </a:r>
          <a:r>
            <a:rPr lang="ru-RU" sz="1800" b="1" kern="120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»</a:t>
          </a:r>
          <a:endParaRPr lang="ru-RU" sz="1800" b="1" kern="1200" dirty="0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1868122" y="4799658"/>
        <a:ext cx="6236765" cy="527930"/>
      </dsp:txXfrm>
    </dsp:sp>
    <dsp:sp modelId="{4D1F0460-819C-4497-85C4-AB5BBD34193C}">
      <dsp:nvSpPr>
        <dsp:cNvPr id="0" name=""/>
        <dsp:cNvSpPr/>
      </dsp:nvSpPr>
      <dsp:spPr>
        <a:xfrm>
          <a:off x="1472175" y="4799658"/>
          <a:ext cx="527930" cy="527930"/>
        </a:xfrm>
        <a:prstGeom prst="ellipse">
          <a:avLst/>
        </a:prstGeom>
        <a:solidFill>
          <a:schemeClr val="accent3">
            <a:tint val="50000"/>
            <a:hueOff val="10752195"/>
            <a:satOff val="-14108"/>
            <a:lumOff val="-1388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0BB677-6B6A-4E40-87A5-9EC9E8A628BB}">
      <dsp:nvSpPr>
        <dsp:cNvPr id="0" name=""/>
        <dsp:cNvSpPr/>
      </dsp:nvSpPr>
      <dsp:spPr>
        <a:xfrm>
          <a:off x="-6025072" y="-921917"/>
          <a:ext cx="7172427" cy="7172427"/>
        </a:xfrm>
        <a:prstGeom prst="blockArc">
          <a:avLst>
            <a:gd name="adj1" fmla="val 18900000"/>
            <a:gd name="adj2" fmla="val 2700000"/>
            <a:gd name="adj3" fmla="val 301"/>
          </a:avLst>
        </a:pr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ED285F-3EB2-43C7-9A40-607470EE2139}">
      <dsp:nvSpPr>
        <dsp:cNvPr id="0" name=""/>
        <dsp:cNvSpPr/>
      </dsp:nvSpPr>
      <dsp:spPr>
        <a:xfrm>
          <a:off x="501394" y="332930"/>
          <a:ext cx="7632358" cy="66628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28865" tIns="45720" rIns="45720" bIns="4572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kern="1200" dirty="0" smtClean="0"/>
            <a:t>ПЕРЕКЛАДКА – РИСОВАННЫЙ ПЕРСОНАЖ СОСТОИТ ИЗ ОТДЕЛЬНЫХ ЧАСТЕЙ;</a:t>
          </a:r>
          <a:endParaRPr lang="ru-RU" sz="1800" b="1" kern="1200" dirty="0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01394" y="332930"/>
        <a:ext cx="7632358" cy="666287"/>
      </dsp:txXfrm>
    </dsp:sp>
    <dsp:sp modelId="{267A42A7-185E-43FC-8A3C-20618F55BD7E}">
      <dsp:nvSpPr>
        <dsp:cNvPr id="0" name=""/>
        <dsp:cNvSpPr/>
      </dsp:nvSpPr>
      <dsp:spPr>
        <a:xfrm>
          <a:off x="84964" y="249644"/>
          <a:ext cx="832858" cy="83285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855C038-0BAF-4106-8099-F9C0DC11AC6A}">
      <dsp:nvSpPr>
        <dsp:cNvPr id="0" name=""/>
        <dsp:cNvSpPr/>
      </dsp:nvSpPr>
      <dsp:spPr>
        <a:xfrm>
          <a:off x="978836" y="1332041"/>
          <a:ext cx="7154916" cy="666287"/>
        </a:xfrm>
        <a:prstGeom prst="rect">
          <a:avLst/>
        </a:prstGeom>
        <a:gradFill rotWithShape="0">
          <a:gsLst>
            <a:gs pos="0">
              <a:schemeClr val="accent3">
                <a:hueOff val="2812566"/>
                <a:satOff val="-4220"/>
                <a:lumOff val="-686"/>
                <a:alphaOff val="0"/>
                <a:shade val="51000"/>
                <a:satMod val="130000"/>
              </a:schemeClr>
            </a:gs>
            <a:gs pos="80000">
              <a:schemeClr val="accent3">
                <a:hueOff val="2812566"/>
                <a:satOff val="-4220"/>
                <a:lumOff val="-686"/>
                <a:alphaOff val="0"/>
                <a:shade val="93000"/>
                <a:satMod val="130000"/>
              </a:schemeClr>
            </a:gs>
            <a:gs pos="100000">
              <a:schemeClr val="accent3">
                <a:hueOff val="2812566"/>
                <a:satOff val="-4220"/>
                <a:lumOff val="-68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28865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• ПЛАСТИЛИНОВАЯ АНИМАЦИЯ;</a:t>
          </a:r>
          <a:endParaRPr lang="ru-RU" sz="1800" kern="1200" dirty="0"/>
        </a:p>
      </dsp:txBody>
      <dsp:txXfrm>
        <a:off x="978836" y="1332041"/>
        <a:ext cx="7154916" cy="666287"/>
      </dsp:txXfrm>
    </dsp:sp>
    <dsp:sp modelId="{80A231C5-37AC-47BC-8AD4-879E973689EE}">
      <dsp:nvSpPr>
        <dsp:cNvPr id="0" name=""/>
        <dsp:cNvSpPr/>
      </dsp:nvSpPr>
      <dsp:spPr>
        <a:xfrm>
          <a:off x="562406" y="1248755"/>
          <a:ext cx="832858" cy="83285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2812566"/>
              <a:satOff val="-4220"/>
              <a:lumOff val="-68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45A15DA-3110-4992-A685-3E67D8177BBB}">
      <dsp:nvSpPr>
        <dsp:cNvPr id="0" name=""/>
        <dsp:cNvSpPr/>
      </dsp:nvSpPr>
      <dsp:spPr>
        <a:xfrm>
          <a:off x="1125372" y="2331152"/>
          <a:ext cx="7008380" cy="666287"/>
        </a:xfrm>
        <a:prstGeom prst="rect">
          <a:avLst/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shade val="51000"/>
                <a:satMod val="130000"/>
              </a:schemeClr>
            </a:gs>
            <a:gs pos="80000">
              <a:schemeClr val="accent3">
                <a:hueOff val="5625132"/>
                <a:satOff val="-8440"/>
                <a:lumOff val="-1373"/>
                <a:alphaOff val="0"/>
                <a:shade val="93000"/>
                <a:satMod val="13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28865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• ПРЕДМЕТНАЯ АНИМАЦИЯ;</a:t>
          </a:r>
          <a:endParaRPr lang="ru-RU" sz="1800" kern="1200" dirty="0"/>
        </a:p>
      </dsp:txBody>
      <dsp:txXfrm>
        <a:off x="1125372" y="2331152"/>
        <a:ext cx="7008380" cy="666287"/>
      </dsp:txXfrm>
    </dsp:sp>
    <dsp:sp modelId="{AA607632-748D-4E52-A5CC-DECB4B4C62EE}">
      <dsp:nvSpPr>
        <dsp:cNvPr id="0" name=""/>
        <dsp:cNvSpPr/>
      </dsp:nvSpPr>
      <dsp:spPr>
        <a:xfrm>
          <a:off x="708942" y="2247866"/>
          <a:ext cx="832858" cy="83285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5625132"/>
              <a:satOff val="-8440"/>
              <a:lumOff val="-137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04F608E-1B34-40FB-A928-7C4B15B7C6A2}">
      <dsp:nvSpPr>
        <dsp:cNvPr id="0" name=""/>
        <dsp:cNvSpPr/>
      </dsp:nvSpPr>
      <dsp:spPr>
        <a:xfrm>
          <a:off x="978836" y="3330263"/>
          <a:ext cx="7154916" cy="666287"/>
        </a:xfrm>
        <a:prstGeom prst="rect">
          <a:avLst/>
        </a:prstGeom>
        <a:gradFill rotWithShape="0">
          <a:gsLst>
            <a:gs pos="0">
              <a:schemeClr val="accent3">
                <a:hueOff val="8437698"/>
                <a:satOff val="-12660"/>
                <a:lumOff val="-2059"/>
                <a:alphaOff val="0"/>
                <a:shade val="51000"/>
                <a:satMod val="130000"/>
              </a:schemeClr>
            </a:gs>
            <a:gs pos="80000">
              <a:schemeClr val="accent3">
                <a:hueOff val="8437698"/>
                <a:satOff val="-12660"/>
                <a:lumOff val="-2059"/>
                <a:alphaOff val="0"/>
                <a:shade val="93000"/>
                <a:satMod val="130000"/>
              </a:schemeClr>
            </a:gs>
            <a:gs pos="100000">
              <a:schemeClr val="accent3">
                <a:hueOff val="8437698"/>
                <a:satOff val="-12660"/>
                <a:lumOff val="-205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28865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• СЫПУЧАЯ АНИМАЦИЯ - РИСОВАНИЕ СЫПУЧИМИ МАТЕРИАЛАМИ;</a:t>
          </a:r>
          <a:endParaRPr lang="ru-RU" sz="1800" kern="1200" dirty="0"/>
        </a:p>
      </dsp:txBody>
      <dsp:txXfrm>
        <a:off x="978836" y="3330263"/>
        <a:ext cx="7154916" cy="666287"/>
      </dsp:txXfrm>
    </dsp:sp>
    <dsp:sp modelId="{2339A221-8739-4D1A-BF80-BAF04748B92F}">
      <dsp:nvSpPr>
        <dsp:cNvPr id="0" name=""/>
        <dsp:cNvSpPr/>
      </dsp:nvSpPr>
      <dsp:spPr>
        <a:xfrm>
          <a:off x="562406" y="3246977"/>
          <a:ext cx="832858" cy="83285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8437698"/>
              <a:satOff val="-12660"/>
              <a:lumOff val="-2059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842584F-EE22-42A0-A7A0-0ED11720ABEF}">
      <dsp:nvSpPr>
        <dsp:cNvPr id="0" name=""/>
        <dsp:cNvSpPr/>
      </dsp:nvSpPr>
      <dsp:spPr>
        <a:xfrm>
          <a:off x="501394" y="4329374"/>
          <a:ext cx="7632358" cy="666287"/>
        </a:xfrm>
        <a:prstGeom prst="rect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28865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• КОМПЬЮТЕРНАЯ АНИМАЦИЯ.</a:t>
          </a:r>
          <a:endParaRPr lang="ru-RU" sz="1800" kern="1200" dirty="0"/>
        </a:p>
      </dsp:txBody>
      <dsp:txXfrm>
        <a:off x="501394" y="4329374"/>
        <a:ext cx="7632358" cy="666287"/>
      </dsp:txXfrm>
    </dsp:sp>
    <dsp:sp modelId="{5915E13D-1046-48ED-869E-A4509D749657}">
      <dsp:nvSpPr>
        <dsp:cNvPr id="0" name=""/>
        <dsp:cNvSpPr/>
      </dsp:nvSpPr>
      <dsp:spPr>
        <a:xfrm>
          <a:off x="84964" y="4246088"/>
          <a:ext cx="832858" cy="83285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171070-0CE6-47AF-9976-6253637DC5EC}">
      <dsp:nvSpPr>
        <dsp:cNvPr id="0" name=""/>
        <dsp:cNvSpPr/>
      </dsp:nvSpPr>
      <dsp:spPr>
        <a:xfrm>
          <a:off x="1402478" y="3080403"/>
          <a:ext cx="1758663" cy="143985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10160" rIns="0" bIns="101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t-RU" sz="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НАБЕРЕЖНОЧЕЛНИНСКИЙ</a:t>
          </a:r>
          <a:r>
            <a:rPr lang="ru-RU" sz="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ГОСУДАРСТВЕННЫЙ ПЕДАГОГИЧЕСКИЙ УНИВЕРСИТЕТ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669021" y="3298628"/>
        <a:ext cx="1225577" cy="1003408"/>
      </dsp:txXfrm>
    </dsp:sp>
    <dsp:sp modelId="{F94B2A46-EF17-4D44-B8DD-EE472937EFB4}">
      <dsp:nvSpPr>
        <dsp:cNvPr id="0" name=""/>
        <dsp:cNvSpPr/>
      </dsp:nvSpPr>
      <dsp:spPr>
        <a:xfrm>
          <a:off x="1483265" y="3724258"/>
          <a:ext cx="195634" cy="16862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79D8A2F-C3D8-4147-9CFE-BD580F1426F1}">
      <dsp:nvSpPr>
        <dsp:cNvPr id="0" name=""/>
        <dsp:cNvSpPr/>
      </dsp:nvSpPr>
      <dsp:spPr>
        <a:xfrm>
          <a:off x="0" y="2284399"/>
          <a:ext cx="1677121" cy="143985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21D8064-B66A-46B5-88C2-5AF82DDD062C}">
      <dsp:nvSpPr>
        <dsp:cNvPr id="0" name=""/>
        <dsp:cNvSpPr/>
      </dsp:nvSpPr>
      <dsp:spPr>
        <a:xfrm>
          <a:off x="1148908" y="3533018"/>
          <a:ext cx="195634" cy="16862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1250029"/>
              <a:satOff val="-1876"/>
              <a:lumOff val="-30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DA56CB8-8CBC-4C86-B7B8-EC2422D0F82C}">
      <dsp:nvSpPr>
        <dsp:cNvPr id="0" name=""/>
        <dsp:cNvSpPr/>
      </dsp:nvSpPr>
      <dsp:spPr>
        <a:xfrm>
          <a:off x="2886499" y="2279800"/>
          <a:ext cx="1677121" cy="143985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3">
                <a:hueOff val="2812566"/>
                <a:satOff val="-4220"/>
                <a:lumOff val="-686"/>
                <a:alphaOff val="0"/>
                <a:shade val="51000"/>
                <a:satMod val="130000"/>
              </a:schemeClr>
            </a:gs>
            <a:gs pos="80000">
              <a:schemeClr val="accent3">
                <a:hueOff val="2812566"/>
                <a:satOff val="-4220"/>
                <a:lumOff val="-686"/>
                <a:alphaOff val="0"/>
                <a:shade val="93000"/>
                <a:satMod val="130000"/>
              </a:schemeClr>
            </a:gs>
            <a:gs pos="100000">
              <a:schemeClr val="accent3">
                <a:hueOff val="2812566"/>
                <a:satOff val="-4220"/>
                <a:lumOff val="-68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11430" rIns="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«СРЕДНЯЯ ОБЩЕОБРАЗОВАТЕЛЬНАЯ ШКОЛА №52»</a:t>
          </a:r>
          <a:endParaRPr lang="ru-RU" sz="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46247" y="2502802"/>
        <a:ext cx="1157625" cy="993854"/>
      </dsp:txXfrm>
    </dsp:sp>
    <dsp:sp modelId="{4ACA7067-ADED-4B03-8A4B-BE4401484555}">
      <dsp:nvSpPr>
        <dsp:cNvPr id="0" name=""/>
        <dsp:cNvSpPr/>
      </dsp:nvSpPr>
      <dsp:spPr>
        <a:xfrm>
          <a:off x="4040742" y="3525353"/>
          <a:ext cx="195634" cy="16862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2500059"/>
              <a:satOff val="-3751"/>
              <a:lumOff val="-61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8115DF1-480D-4966-96CA-B890EF39E550}">
      <dsp:nvSpPr>
        <dsp:cNvPr id="0" name=""/>
        <dsp:cNvSpPr/>
      </dsp:nvSpPr>
      <dsp:spPr>
        <a:xfrm>
          <a:off x="4328859" y="3077337"/>
          <a:ext cx="1677121" cy="143985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2812566"/>
              <a:satOff val="-4220"/>
              <a:lumOff val="-68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CC05537-C8AE-4682-9BC7-90BC5291F911}">
      <dsp:nvSpPr>
        <dsp:cNvPr id="0" name=""/>
        <dsp:cNvSpPr/>
      </dsp:nvSpPr>
      <dsp:spPr>
        <a:xfrm>
          <a:off x="4369764" y="3718126"/>
          <a:ext cx="195634" cy="16862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3750088"/>
              <a:satOff val="-5627"/>
              <a:lumOff val="-91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97F43F0-55CA-4574-9AAD-0DD9F81384FC}">
      <dsp:nvSpPr>
        <dsp:cNvPr id="0" name=""/>
        <dsp:cNvSpPr/>
      </dsp:nvSpPr>
      <dsp:spPr>
        <a:xfrm>
          <a:off x="1443249" y="1488395"/>
          <a:ext cx="1677121" cy="143985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shade val="51000"/>
                <a:satMod val="130000"/>
              </a:schemeClr>
            </a:gs>
            <a:gs pos="80000">
              <a:schemeClr val="accent3">
                <a:hueOff val="5625132"/>
                <a:satOff val="-8440"/>
                <a:lumOff val="-1373"/>
                <a:alphaOff val="0"/>
                <a:shade val="93000"/>
                <a:satMod val="13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11430" rIns="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ЦЕНТРАЛЬНАЯ БИБЛИОТЕЧНАЯ СИСТЕМА</a:t>
          </a:r>
          <a:endParaRPr lang="ru-RU" sz="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02997" y="1711397"/>
        <a:ext cx="1157625" cy="993854"/>
      </dsp:txXfrm>
    </dsp:sp>
    <dsp:sp modelId="{416406E7-7CA0-413D-A4E7-79682A8B5B0E}">
      <dsp:nvSpPr>
        <dsp:cNvPr id="0" name=""/>
        <dsp:cNvSpPr/>
      </dsp:nvSpPr>
      <dsp:spPr>
        <a:xfrm>
          <a:off x="2592157" y="1515606"/>
          <a:ext cx="195634" cy="16862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5000117"/>
              <a:satOff val="-7502"/>
              <a:lumOff val="-122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B6A926A-82B4-40C2-8BFD-F347D78517A9}">
      <dsp:nvSpPr>
        <dsp:cNvPr id="0" name=""/>
        <dsp:cNvSpPr/>
      </dsp:nvSpPr>
      <dsp:spPr>
        <a:xfrm>
          <a:off x="2886499" y="687792"/>
          <a:ext cx="1677121" cy="143985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5625132"/>
              <a:satOff val="-8440"/>
              <a:lumOff val="-137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A1D256E-44F4-4BB6-B577-30514ACC5269}">
      <dsp:nvSpPr>
        <dsp:cNvPr id="0" name=""/>
        <dsp:cNvSpPr/>
      </dsp:nvSpPr>
      <dsp:spPr>
        <a:xfrm>
          <a:off x="2933629" y="1325898"/>
          <a:ext cx="195634" cy="16862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6250147"/>
              <a:satOff val="-9378"/>
              <a:lumOff val="-152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4628DA3-23B6-49F5-B82F-97025B5F47B5}">
      <dsp:nvSpPr>
        <dsp:cNvPr id="0" name=""/>
        <dsp:cNvSpPr/>
      </dsp:nvSpPr>
      <dsp:spPr>
        <a:xfrm>
          <a:off x="4328859" y="1485329"/>
          <a:ext cx="1677121" cy="143985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3">
                <a:hueOff val="8437698"/>
                <a:satOff val="-12660"/>
                <a:lumOff val="-2059"/>
                <a:alphaOff val="0"/>
                <a:shade val="51000"/>
                <a:satMod val="130000"/>
              </a:schemeClr>
            </a:gs>
            <a:gs pos="80000">
              <a:schemeClr val="accent3">
                <a:hueOff val="8437698"/>
                <a:satOff val="-12660"/>
                <a:lumOff val="-2059"/>
                <a:alphaOff val="0"/>
                <a:shade val="93000"/>
                <a:satMod val="130000"/>
              </a:schemeClr>
            </a:gs>
            <a:gs pos="100000">
              <a:schemeClr val="accent3">
                <a:hueOff val="8437698"/>
                <a:satOff val="-12660"/>
                <a:lumOff val="-205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12700" rIns="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t-RU" sz="1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«НАБЕРЕЖНОЧЕЛНИНСКИЙ ПЕДАГОГИЧЕСКИЙ КОЛЛЕДЖ»</a:t>
          </a:r>
          <a:endParaRPr lang="ru-RU" sz="1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88607" y="1708331"/>
        <a:ext cx="1157625" cy="993854"/>
      </dsp:txXfrm>
    </dsp:sp>
    <dsp:sp modelId="{5E8753B2-E53C-4E20-9B94-6C951D8C3176}">
      <dsp:nvSpPr>
        <dsp:cNvPr id="0" name=""/>
        <dsp:cNvSpPr/>
      </dsp:nvSpPr>
      <dsp:spPr>
        <a:xfrm>
          <a:off x="5780112" y="2123435"/>
          <a:ext cx="195634" cy="16862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7500176"/>
              <a:satOff val="-11253"/>
              <a:lumOff val="-183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7C7B7F5-3525-42F0-A820-F671C0D97745}">
      <dsp:nvSpPr>
        <dsp:cNvPr id="0" name=""/>
        <dsp:cNvSpPr/>
      </dsp:nvSpPr>
      <dsp:spPr>
        <a:xfrm>
          <a:off x="5772108" y="2294747"/>
          <a:ext cx="1677121" cy="143985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8437698"/>
              <a:satOff val="-12660"/>
              <a:lumOff val="-2059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9FAD4C7-E5A9-479C-8510-212D21D80341}">
      <dsp:nvSpPr>
        <dsp:cNvPr id="0" name=""/>
        <dsp:cNvSpPr/>
      </dsp:nvSpPr>
      <dsp:spPr>
        <a:xfrm>
          <a:off x="6099352" y="2320807"/>
          <a:ext cx="195634" cy="16862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8750205"/>
              <a:satOff val="-13129"/>
              <a:lumOff val="-213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D9BFB7F-8CE4-4E8A-91F5-1D89803D0DC0}">
      <dsp:nvSpPr>
        <dsp:cNvPr id="0" name=""/>
        <dsp:cNvSpPr/>
      </dsp:nvSpPr>
      <dsp:spPr>
        <a:xfrm>
          <a:off x="5772108" y="703122"/>
          <a:ext cx="1677121" cy="143985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12700" rIns="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РОДИТЕЛЬСКИЙ КОМИТЕТ ДОУ</a:t>
          </a:r>
          <a:endParaRPr lang="ru-RU" sz="1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031856" y="926124"/>
        <a:ext cx="1157625" cy="993854"/>
      </dsp:txXfrm>
    </dsp:sp>
    <dsp:sp modelId="{B7112184-C7A8-4203-89D9-E54D8080051D}">
      <dsp:nvSpPr>
        <dsp:cNvPr id="0" name=""/>
        <dsp:cNvSpPr/>
      </dsp:nvSpPr>
      <dsp:spPr>
        <a:xfrm>
          <a:off x="7223361" y="1348510"/>
          <a:ext cx="195634" cy="16862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10000235"/>
              <a:satOff val="-15004"/>
              <a:lumOff val="-244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A5855DA-BC34-4E67-9A2F-0CEA3A7B9E6E}">
      <dsp:nvSpPr>
        <dsp:cNvPr id="0" name=""/>
        <dsp:cNvSpPr/>
      </dsp:nvSpPr>
      <dsp:spPr>
        <a:xfrm>
          <a:off x="7215358" y="1506408"/>
          <a:ext cx="1677121" cy="143985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1CC8BEF-5227-4156-958B-9E388E624B93}">
      <dsp:nvSpPr>
        <dsp:cNvPr id="0" name=""/>
        <dsp:cNvSpPr/>
      </dsp:nvSpPr>
      <dsp:spPr>
        <a:xfrm>
          <a:off x="7549715" y="1538600"/>
          <a:ext cx="195634" cy="16862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982CB5-44B7-43EA-983C-15DFCAE0F1E9}">
      <dsp:nvSpPr>
        <dsp:cNvPr id="0" name=""/>
        <dsp:cNvSpPr/>
      </dsp:nvSpPr>
      <dsp:spPr>
        <a:xfrm rot="5400000">
          <a:off x="4859877" y="-2054721"/>
          <a:ext cx="1431914" cy="5622384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just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Дети становятся активными участниками создания мультфильма, пробуют себя в новом качестве (роли оператора, аниматора, актеров)</a:t>
          </a: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just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Умеют грамотно  излагать свои мысли и поддерживать диалог на языке обращения</a:t>
          </a: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just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Ребенок получил возможность совместного творческого взаимодействия со сверстниками и взрослыми</a:t>
          </a: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just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Сформированы социально-коммуникативные навыки посредством активной мультипликации</a:t>
          </a: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2764642" y="110414"/>
        <a:ext cx="5552484" cy="1292114"/>
      </dsp:txXfrm>
    </dsp:sp>
    <dsp:sp modelId="{365356F2-9F3A-4994-9E1A-8709C1FC351F}">
      <dsp:nvSpPr>
        <dsp:cNvPr id="0" name=""/>
        <dsp:cNvSpPr/>
      </dsp:nvSpPr>
      <dsp:spPr>
        <a:xfrm>
          <a:off x="397948" y="2285"/>
          <a:ext cx="2366693" cy="150837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ДЕТИ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1581" y="75918"/>
        <a:ext cx="2219427" cy="1361104"/>
      </dsp:txXfrm>
    </dsp:sp>
    <dsp:sp modelId="{9C63DA6A-9E8A-4E77-975D-C325CD092E29}">
      <dsp:nvSpPr>
        <dsp:cNvPr id="0" name=""/>
        <dsp:cNvSpPr/>
      </dsp:nvSpPr>
      <dsp:spPr>
        <a:xfrm rot="5400000">
          <a:off x="4862996" y="-470932"/>
          <a:ext cx="1425675" cy="5622384"/>
        </a:xfrm>
        <a:prstGeom prst="round2SameRect">
          <a:avLst/>
        </a:prstGeom>
        <a:solidFill>
          <a:schemeClr val="accent3">
            <a:tint val="40000"/>
            <a:alpha val="90000"/>
            <a:hueOff val="5358425"/>
            <a:satOff val="-6896"/>
            <a:lumOff val="-537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5358425"/>
              <a:satOff val="-6896"/>
              <a:lumOff val="-537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just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Высокая степень информированности родителей о развитии ребенка</a:t>
          </a: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just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Сотрудничество родителей, социальных партнеров и образовательного учреждения через включение в инновационную деятельность в рамках проекта</a:t>
          </a: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2764642" y="1697018"/>
        <a:ext cx="5552788" cy="1286483"/>
      </dsp:txXfrm>
    </dsp:sp>
    <dsp:sp modelId="{D79D1A49-989E-47D9-AA73-B4B1A7D8E6DF}">
      <dsp:nvSpPr>
        <dsp:cNvPr id="0" name=""/>
        <dsp:cNvSpPr/>
      </dsp:nvSpPr>
      <dsp:spPr>
        <a:xfrm>
          <a:off x="397948" y="1586074"/>
          <a:ext cx="2366693" cy="1508370"/>
        </a:xfrm>
        <a:prstGeom prst="roundRect">
          <a:avLst/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shade val="51000"/>
                <a:satMod val="130000"/>
              </a:schemeClr>
            </a:gs>
            <a:gs pos="80000">
              <a:schemeClr val="accent3">
                <a:hueOff val="5625132"/>
                <a:satOff val="-8440"/>
                <a:lumOff val="-1373"/>
                <a:alphaOff val="0"/>
                <a:shade val="93000"/>
                <a:satMod val="13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РОДИТЕЛИ</a:t>
          </a:r>
        </a:p>
      </dsp:txBody>
      <dsp:txXfrm>
        <a:off x="471581" y="1659707"/>
        <a:ext cx="2219427" cy="1361104"/>
      </dsp:txXfrm>
    </dsp:sp>
    <dsp:sp modelId="{41DB676A-A695-422A-A849-DDE70E9E8423}">
      <dsp:nvSpPr>
        <dsp:cNvPr id="0" name=""/>
        <dsp:cNvSpPr/>
      </dsp:nvSpPr>
      <dsp:spPr>
        <a:xfrm rot="5400000">
          <a:off x="4829130" y="1112856"/>
          <a:ext cx="1493407" cy="5622384"/>
        </a:xfrm>
        <a:prstGeom prst="round2SameRect">
          <a:avLst/>
        </a:prstGeom>
        <a:solidFill>
          <a:schemeClr val="accent3">
            <a:tint val="40000"/>
            <a:alpha val="90000"/>
            <a:hueOff val="10716850"/>
            <a:satOff val="-13793"/>
            <a:lumOff val="-1075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10716850"/>
              <a:satOff val="-13793"/>
              <a:lumOff val="-107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just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Разработаны и реализованы в педагогической практике авторские методические пособия и современные игровые технологии, обеспечивающие обучение детей на двух государственных языках среди педагогов города Набережные Челны </a:t>
          </a: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just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Педагоги ДОУ повысили свой профессиональный уровень в сфере информационно-компьютерных технологий</a:t>
          </a: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just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Реализован  творческий потенциал педагогов</a:t>
          </a: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2764642" y="3250246"/>
        <a:ext cx="5549482" cy="1347603"/>
      </dsp:txXfrm>
    </dsp:sp>
    <dsp:sp modelId="{D6226A7E-48C7-4897-962D-F9E5B0B13AA9}">
      <dsp:nvSpPr>
        <dsp:cNvPr id="0" name=""/>
        <dsp:cNvSpPr/>
      </dsp:nvSpPr>
      <dsp:spPr>
        <a:xfrm>
          <a:off x="397948" y="3169863"/>
          <a:ext cx="2366693" cy="1508370"/>
        </a:xfrm>
        <a:prstGeom prst="roundRect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R="0" lvl="0" algn="ctr" defTabSz="8001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tabLst/>
            <a:defRPr/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ПЕДАГОГИ</a:t>
          </a:r>
        </a:p>
      </dsp:txBody>
      <dsp:txXfrm>
        <a:off x="471581" y="3243496"/>
        <a:ext cx="2219427" cy="13611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EF1878-FFAA-4CD2-B60A-69AB1D0E905B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6ED303-753E-43A9-802C-A7B4F28125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0916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ED303-753E-43A9-802C-A7B4F28125CA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5082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3555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5307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4212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2589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4640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102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8890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3436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880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1597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4410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EDA">
            <a:alpha val="6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6640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microsoft.com/office/2007/relationships/hdphoto" Target="../media/hdphoto1.wdp"/><Relationship Id="rId7" Type="http://schemas.openxmlformats.org/officeDocument/2006/relationships/diagramColors" Target="../diagrams/colors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microsoft.com/office/2007/relationships/hdphoto" Target="../media/hdphoto1.wdp"/><Relationship Id="rId7" Type="http://schemas.openxmlformats.org/officeDocument/2006/relationships/diagramColors" Target="../diagrams/colors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diagramLayout" Target="../diagrams/layout4.xml"/><Relationship Id="rId7" Type="http://schemas.openxmlformats.org/officeDocument/2006/relationships/image" Target="../media/image1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microsoft.com/office/2007/relationships/hdphoto" Target="../media/hdphoto4.wdp"/><Relationship Id="rId18" Type="http://schemas.openxmlformats.org/officeDocument/2006/relationships/image" Target="../media/image33.png"/><Relationship Id="rId26" Type="http://schemas.openxmlformats.org/officeDocument/2006/relationships/image" Target="../media/image38.png"/><Relationship Id="rId3" Type="http://schemas.openxmlformats.org/officeDocument/2006/relationships/image" Target="../media/image22.jpeg"/><Relationship Id="rId21" Type="http://schemas.microsoft.com/office/2007/relationships/hdphoto" Target="../media/hdphoto8.wdp"/><Relationship Id="rId7" Type="http://schemas.openxmlformats.org/officeDocument/2006/relationships/image" Target="../media/image26.jpeg"/><Relationship Id="rId12" Type="http://schemas.openxmlformats.org/officeDocument/2006/relationships/image" Target="../media/image30.png"/><Relationship Id="rId17" Type="http://schemas.microsoft.com/office/2007/relationships/hdphoto" Target="../media/hdphoto6.wdp"/><Relationship Id="rId25" Type="http://schemas.microsoft.com/office/2007/relationships/hdphoto" Target="../media/hdphoto9.wdp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32.png"/><Relationship Id="rId20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11" Type="http://schemas.microsoft.com/office/2007/relationships/hdphoto" Target="../media/hdphoto3.wdp"/><Relationship Id="rId24" Type="http://schemas.openxmlformats.org/officeDocument/2006/relationships/image" Target="../media/image37.jpeg"/><Relationship Id="rId5" Type="http://schemas.openxmlformats.org/officeDocument/2006/relationships/image" Target="../media/image24.jpeg"/><Relationship Id="rId15" Type="http://schemas.microsoft.com/office/2007/relationships/hdphoto" Target="../media/hdphoto5.wdp"/><Relationship Id="rId23" Type="http://schemas.openxmlformats.org/officeDocument/2006/relationships/image" Target="../media/image36.jpeg"/><Relationship Id="rId10" Type="http://schemas.openxmlformats.org/officeDocument/2006/relationships/image" Target="../media/image29.png"/><Relationship Id="rId19" Type="http://schemas.microsoft.com/office/2007/relationships/hdphoto" Target="../media/hdphoto7.wdp"/><Relationship Id="rId4" Type="http://schemas.openxmlformats.org/officeDocument/2006/relationships/image" Target="../media/image23.jpeg"/><Relationship Id="rId9" Type="http://schemas.openxmlformats.org/officeDocument/2006/relationships/image" Target="../media/image28.png"/><Relationship Id="rId14" Type="http://schemas.openxmlformats.org/officeDocument/2006/relationships/image" Target="../media/image31.jpeg"/><Relationship Id="rId22" Type="http://schemas.openxmlformats.org/officeDocument/2006/relationships/image" Target="../media/image35.png"/><Relationship Id="rId27" Type="http://schemas.microsoft.com/office/2007/relationships/hdphoto" Target="../media/hdphoto10.wdp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microsoft.com/office/2007/relationships/hdphoto" Target="../media/hdphoto1.wdp"/><Relationship Id="rId7" Type="http://schemas.openxmlformats.org/officeDocument/2006/relationships/diagramColors" Target="../diagrams/colors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1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microsoft.com/office/2007/relationships/hdphoto" Target="../media/hdphoto11.wdp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jpeg"/><Relationship Id="rId4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microsoft.com/office/2007/relationships/hdphoto" Target="../media/hdphoto1.wdp"/><Relationship Id="rId7" Type="http://schemas.openxmlformats.org/officeDocument/2006/relationships/diagramColors" Target="../diagrams/colors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microsoft.com/office/2007/relationships/hdphoto" Target="../media/hdphoto1.wdp"/><Relationship Id="rId7" Type="http://schemas.openxmlformats.org/officeDocument/2006/relationships/diagramColors" Target="../diagrams/colors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openxmlformats.org/officeDocument/2006/relationships/image" Target="../media/image58.png"/><Relationship Id="rId3" Type="http://schemas.microsoft.com/office/2007/relationships/hdphoto" Target="../media/hdphoto13.wdp"/><Relationship Id="rId7" Type="http://schemas.openxmlformats.org/officeDocument/2006/relationships/image" Target="../media/image53.png"/><Relationship Id="rId12" Type="http://schemas.openxmlformats.org/officeDocument/2006/relationships/image" Target="../media/image57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11" Type="http://schemas.openxmlformats.org/officeDocument/2006/relationships/image" Target="../media/image56.png"/><Relationship Id="rId5" Type="http://schemas.microsoft.com/office/2007/relationships/hdphoto" Target="../media/hdphoto1.wdp"/><Relationship Id="rId10" Type="http://schemas.openxmlformats.org/officeDocument/2006/relationships/image" Target="../media/image55.jpeg"/><Relationship Id="rId4" Type="http://schemas.openxmlformats.org/officeDocument/2006/relationships/image" Target="../media/image1.png"/><Relationship Id="rId9" Type="http://schemas.openxmlformats.org/officeDocument/2006/relationships/image" Target="../media/image54.jpeg"/><Relationship Id="rId14" Type="http://schemas.microsoft.com/office/2007/relationships/hdphoto" Target="../media/hdphoto15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 descr="https://static7.depositphotos.com/1012083/727/i/950/depositphotos_7276668-stock-photo-colored-filmstrip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3236" b="79178" l="879" r="99219">
                        <a14:foregroundMark x1="12988" y1="77321" x2="90625" y2="78515"/>
                        <a14:foregroundMark x1="6250" y1="57692" x2="11816" y2="62865"/>
                        <a14:foregroundMark x1="3613" y1="55438" x2="5957" y2="57294"/>
                        <a14:foregroundMark x1="13477" y1="63926" x2="21973" y2="67241"/>
                        <a14:foregroundMark x1="23145" y1="68037" x2="32910" y2="70027"/>
                        <a14:foregroundMark x1="33594" y1="70557" x2="37598" y2="70822"/>
                        <a14:foregroundMark x1="40137" y1="71485" x2="47754" y2="71485"/>
                        <a14:foregroundMark x1="52441" y1="72281" x2="62109" y2="70955"/>
                        <a14:foregroundMark x1="64355" y1="70690" x2="73242" y2="69098"/>
                        <a14:foregroundMark x1="73438" y1="68833" x2="82617" y2="65385"/>
                        <a14:foregroundMark x1="95508" y1="56499" x2="89941" y2="618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84" t="48566" b="21355"/>
          <a:stretch/>
        </p:blipFill>
        <p:spPr bwMode="auto">
          <a:xfrm>
            <a:off x="-9053" y="4813740"/>
            <a:ext cx="9261573" cy="2071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Группа 4"/>
          <p:cNvGrpSpPr/>
          <p:nvPr/>
        </p:nvGrpSpPr>
        <p:grpSpPr>
          <a:xfrm>
            <a:off x="0" y="1881369"/>
            <a:ext cx="9144000" cy="430966"/>
            <a:chOff x="0" y="1881369"/>
            <a:chExt cx="9144000" cy="430966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="" xmlns:a16="http://schemas.microsoft.com/office/drawing/2014/main" id="{19356784-DDCD-4C03-B590-8AFD07FBFFAF}"/>
                </a:ext>
              </a:extLst>
            </p:cNvPr>
            <p:cNvSpPr/>
            <p:nvPr/>
          </p:nvSpPr>
          <p:spPr>
            <a:xfrm>
              <a:off x="0" y="1881369"/>
              <a:ext cx="9144000" cy="179479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="" xmlns:a16="http://schemas.microsoft.com/office/drawing/2014/main" id="{3874272D-9ED7-4A06-90C9-DE477C95A2F2}"/>
                </a:ext>
              </a:extLst>
            </p:cNvPr>
            <p:cNvSpPr/>
            <p:nvPr/>
          </p:nvSpPr>
          <p:spPr>
            <a:xfrm>
              <a:off x="0" y="2132856"/>
              <a:ext cx="9144000" cy="179479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E6376A55-5A2B-45E0-9BE8-0E4EF9380F2F}"/>
              </a:ext>
            </a:extLst>
          </p:cNvPr>
          <p:cNvSpPr/>
          <p:nvPr/>
        </p:nvSpPr>
        <p:spPr>
          <a:xfrm>
            <a:off x="323528" y="2379715"/>
            <a:ext cx="8496944" cy="4293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600" dirty="0">
                <a:solidFill>
                  <a:srgbClr val="38562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Муниципальное </a:t>
            </a:r>
            <a:r>
              <a:rPr lang="ru-RU" sz="1600" dirty="0" smtClean="0">
                <a:solidFill>
                  <a:srgbClr val="38562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бюджетное </a:t>
            </a:r>
            <a:r>
              <a:rPr lang="ru-RU" sz="1600" dirty="0">
                <a:solidFill>
                  <a:srgbClr val="38562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дошкольное образовательное учреждение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600" dirty="0">
                <a:solidFill>
                  <a:srgbClr val="38562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города Набережные Челны </a:t>
            </a:r>
            <a:r>
              <a:rPr lang="ru-RU" sz="1600" dirty="0" smtClean="0">
                <a:solidFill>
                  <a:srgbClr val="38562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«Детский </a:t>
            </a:r>
            <a:r>
              <a:rPr lang="ru-RU" sz="1600" dirty="0">
                <a:solidFill>
                  <a:srgbClr val="38562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сад </a:t>
            </a:r>
            <a:r>
              <a:rPr lang="ru-RU" sz="1600" dirty="0" smtClean="0">
                <a:solidFill>
                  <a:srgbClr val="38562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комбинированного вида № 82 «Подсолнушек»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rgbClr val="38562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500" dirty="0">
                <a:solidFill>
                  <a:srgbClr val="38562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600" dirty="0">
                <a:solidFill>
                  <a:srgbClr val="38562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Яр </a:t>
            </a:r>
            <a:r>
              <a:rPr lang="ru-RU" sz="1600" dirty="0" err="1">
                <a:solidFill>
                  <a:srgbClr val="38562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Чаллы</a:t>
            </a:r>
            <a:r>
              <a:rPr lang="ru-RU" sz="1600" dirty="0">
                <a:solidFill>
                  <a:srgbClr val="38562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38562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шәһәренең</a:t>
            </a:r>
            <a:r>
              <a:rPr lang="ru-RU" sz="1600" dirty="0">
                <a:solidFill>
                  <a:srgbClr val="38562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38562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</a:t>
            </a:r>
            <a:r>
              <a:rPr lang="ru-RU" sz="1600" dirty="0">
                <a:solidFill>
                  <a:srgbClr val="38562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38562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  <a:r>
              <a:rPr lang="ru-RU" sz="1600" dirty="0" err="1">
                <a:solidFill>
                  <a:srgbClr val="38562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мәктәпкәчә</a:t>
            </a:r>
            <a:r>
              <a:rPr lang="ru-RU" sz="1600" dirty="0">
                <a:solidFill>
                  <a:srgbClr val="38562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38562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белем</a:t>
            </a:r>
            <a:r>
              <a:rPr lang="ru-RU" sz="1600" dirty="0">
                <a:solidFill>
                  <a:srgbClr val="38562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38562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бирү</a:t>
            </a:r>
            <a:r>
              <a:rPr lang="ru-RU" sz="1600" dirty="0">
                <a:solidFill>
                  <a:srgbClr val="38562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38562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учреждениесе</a:t>
            </a:r>
            <a:r>
              <a:rPr lang="ru-RU" sz="1600" dirty="0">
                <a:solidFill>
                  <a:srgbClr val="38562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 smtClean="0">
              <a:solidFill>
                <a:srgbClr val="385623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600" dirty="0" smtClean="0">
                <a:solidFill>
                  <a:srgbClr val="38562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82 </a:t>
            </a:r>
            <a:r>
              <a:rPr lang="ru-RU" sz="1600" dirty="0" err="1">
                <a:solidFill>
                  <a:srgbClr val="38562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нче</a:t>
            </a:r>
            <a:r>
              <a:rPr lang="ru-RU" sz="1600" dirty="0">
                <a:solidFill>
                  <a:srgbClr val="38562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38562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600" dirty="0" err="1" smtClean="0">
                <a:solidFill>
                  <a:srgbClr val="38562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Көнбагышкай</a:t>
            </a:r>
            <a:r>
              <a:rPr lang="ru-RU" sz="1600" dirty="0" smtClean="0">
                <a:solidFill>
                  <a:srgbClr val="38562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6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катнаш</a:t>
            </a:r>
            <a:r>
              <a:rPr lang="ru-RU" sz="16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төрдәге</a:t>
            </a:r>
            <a:r>
              <a:rPr lang="ru-RU" sz="16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38562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1600" dirty="0" smtClean="0">
                <a:solidFill>
                  <a:srgbClr val="38562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38562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бакчасы</a:t>
            </a:r>
            <a:r>
              <a:rPr lang="ru-RU" sz="1600" dirty="0" smtClean="0">
                <a:solidFill>
                  <a:srgbClr val="38562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38562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>
                <a:solidFill>
                  <a:srgbClr val="38562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400" dirty="0">
                <a:solidFill>
                  <a:srgbClr val="38562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tt-RU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РЕСПУБЛИКАНСКИЙ КОНКУРС </a:t>
            </a:r>
          </a:p>
          <a:p>
            <a:pPr algn="ctr"/>
            <a:r>
              <a:rPr lang="tt-RU" sz="32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«ЛУЧШИЙ </a:t>
            </a:r>
          </a:p>
          <a:p>
            <a:pPr algn="ctr"/>
            <a:r>
              <a:rPr lang="tt-RU" sz="32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БИЛИНГВАЛЬНЫЙ </a:t>
            </a:r>
          </a:p>
          <a:p>
            <a:pPr algn="ctr"/>
            <a:r>
              <a:rPr lang="tt-RU" sz="32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ДЕТСКИЙ САД»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tt-RU" sz="2400" b="1" dirty="0" smtClean="0">
              <a:solidFill>
                <a:srgbClr val="385623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7" name="Группа 16"/>
          <p:cNvGrpSpPr/>
          <p:nvPr/>
        </p:nvGrpSpPr>
        <p:grpSpPr>
          <a:xfrm>
            <a:off x="-36512" y="693778"/>
            <a:ext cx="9180511" cy="502974"/>
            <a:chOff x="-2" y="693778"/>
            <a:chExt cx="9144001" cy="502974"/>
          </a:xfrm>
        </p:grpSpPr>
        <p:grpSp>
          <p:nvGrpSpPr>
            <p:cNvPr id="3" name="Группа 2"/>
            <p:cNvGrpSpPr/>
            <p:nvPr/>
          </p:nvGrpSpPr>
          <p:grpSpPr>
            <a:xfrm>
              <a:off x="-2" y="837794"/>
              <a:ext cx="9144001" cy="358958"/>
              <a:chOff x="-1" y="1233297"/>
              <a:chExt cx="9144001" cy="358958"/>
            </a:xfrm>
          </p:grpSpPr>
          <p:sp>
            <p:nvSpPr>
              <p:cNvPr id="7" name="Прямоугольник 6">
                <a:extLst>
                  <a:ext uri="{FF2B5EF4-FFF2-40B4-BE49-F238E27FC236}">
                    <a16:creationId xmlns="" xmlns:a16="http://schemas.microsoft.com/office/drawing/2014/main" id="{3874272D-9ED7-4A06-90C9-DE477C95A2F2}"/>
                  </a:ext>
                </a:extLst>
              </p:cNvPr>
              <p:cNvSpPr/>
              <p:nvPr/>
            </p:nvSpPr>
            <p:spPr>
              <a:xfrm>
                <a:off x="-1" y="1412776"/>
                <a:ext cx="9144000" cy="179479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" name="Прямоугольник 8">
                <a:extLst>
                  <a:ext uri="{FF2B5EF4-FFF2-40B4-BE49-F238E27FC236}">
                    <a16:creationId xmlns="" xmlns:a16="http://schemas.microsoft.com/office/drawing/2014/main" id="{19356784-DDCD-4C03-B590-8AFD07FBFFAF}"/>
                  </a:ext>
                </a:extLst>
              </p:cNvPr>
              <p:cNvSpPr/>
              <p:nvPr/>
            </p:nvSpPr>
            <p:spPr>
              <a:xfrm>
                <a:off x="0" y="1233297"/>
                <a:ext cx="9144000" cy="179479"/>
              </a:xfrm>
              <a:prstGeom prst="rect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19356784-DDCD-4C03-B590-8AFD07FBFFAF}"/>
                </a:ext>
              </a:extLst>
            </p:cNvPr>
            <p:cNvSpPr/>
            <p:nvPr/>
          </p:nvSpPr>
          <p:spPr>
            <a:xfrm>
              <a:off x="-1" y="693778"/>
              <a:ext cx="9144000" cy="17947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" name="Прямоугольник 5"/>
          <p:cNvSpPr/>
          <p:nvPr/>
        </p:nvSpPr>
        <p:spPr>
          <a:xfrm>
            <a:off x="3923928" y="1268760"/>
            <a:ext cx="49330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ГОД ЦИФРОВИЗАЦИИ В РЕСПУБЛИКЕ ТАТАРСТАН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ТАТАРСТАН РЕСПУБЛИКАСЫНДА ЦИФРЛАШТЫРУ ЕЛЫ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923928" y="97468"/>
            <a:ext cx="49330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ГОД НАРОДНОГО ИСКУССТВА И НЕМАТЕРИАЛЬНОГО КУЛЬТУРНОГО НАСЛЕДИЯ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497" b="100000" l="0" r="99415">
                        <a14:foregroundMark x1="48538" y1="60131" x2="48538" y2="60131"/>
                        <a14:foregroundMark x1="66082" y1="26144" x2="66082" y2="26144"/>
                        <a14:foregroundMark x1="84211" y1="26144" x2="84211" y2="261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372"/>
          <a:stretch/>
        </p:blipFill>
        <p:spPr bwMode="auto">
          <a:xfrm>
            <a:off x="2843808" y="1222558"/>
            <a:ext cx="710715" cy="569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5761"/>
            <a:ext cx="691723" cy="594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467544" y="-99392"/>
            <a:ext cx="156966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t-RU" sz="5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54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7544" y="1065510"/>
            <a:ext cx="156966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t-RU" sz="5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54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5702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Группа 16"/>
          <p:cNvGrpSpPr/>
          <p:nvPr/>
        </p:nvGrpSpPr>
        <p:grpSpPr>
          <a:xfrm>
            <a:off x="755576" y="188640"/>
            <a:ext cx="7776864" cy="864096"/>
            <a:chOff x="1" y="474"/>
            <a:chExt cx="7498077" cy="705141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8" name="Прямоугольник 17"/>
            <p:cNvSpPr/>
            <p:nvPr/>
          </p:nvSpPr>
          <p:spPr>
            <a:xfrm>
              <a:off x="1" y="474"/>
              <a:ext cx="7498077" cy="705141"/>
            </a:xfrm>
            <a:prstGeom prst="rect">
              <a:avLst/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Прямоугольник 18"/>
            <p:cNvSpPr/>
            <p:nvPr/>
          </p:nvSpPr>
          <p:spPr>
            <a:xfrm>
              <a:off x="1" y="474"/>
              <a:ext cx="7498077" cy="70514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lvl="0" algn="ctr" defTabSz="19558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000" kern="1200" dirty="0" smtClean="0">
                  <a:latin typeface="Times New Roman" pitchFamily="18" charset="0"/>
                  <a:cs typeface="Times New Roman" pitchFamily="18" charset="0"/>
                </a:rPr>
                <a:t>ИННОВАЦИОННЫЙ ПРОЕКТ</a:t>
              </a:r>
              <a:endParaRPr lang="ru-RU" sz="40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5" name="AutoShape 2" descr="Зеленая Emerald геометрическая мозаика из витражного стекла фон.  Иллюстрация штока - иллюстрации насчитывающей зеленый, изумруд: 200965091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5" descr="Синий фон для презентации однотонный - 53 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949325" y="952465"/>
            <a:ext cx="7344816" cy="964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3360"/>
              </a:lnSpc>
            </a:pP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t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МедиаК</a:t>
            </a:r>
            <a:r>
              <a:rPr lang="ru-RU" sz="2400" b="1" baseline="30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РТ</a:t>
            </a:r>
            <a:r>
              <a:rPr lang="tt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tt-RU" sz="24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3360"/>
              </a:lnSpc>
            </a:pPr>
            <a:r>
              <a:rPr lang="tt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(Медиакомпания речевого творчества)</a:t>
            </a:r>
          </a:p>
        </p:txBody>
      </p:sp>
      <p:pic>
        <p:nvPicPr>
          <p:cNvPr id="8" name="Picture 2" descr="https://static7.depositphotos.com/1012083/727/i/950/depositphotos_7276668-stock-photo-colored-filmstrip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" t="48566" b="21355"/>
          <a:stretch/>
        </p:blipFill>
        <p:spPr bwMode="auto">
          <a:xfrm>
            <a:off x="-9053" y="4813740"/>
            <a:ext cx="9261573" cy="2071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710558648"/>
              </p:ext>
            </p:extLst>
          </p:nvPr>
        </p:nvGraphicFramePr>
        <p:xfrm>
          <a:off x="949325" y="1902181"/>
          <a:ext cx="7848000" cy="4104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21374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Группа 16"/>
          <p:cNvGrpSpPr/>
          <p:nvPr/>
        </p:nvGrpSpPr>
        <p:grpSpPr>
          <a:xfrm>
            <a:off x="724277" y="332656"/>
            <a:ext cx="7808163" cy="864096"/>
            <a:chOff x="-30176" y="474"/>
            <a:chExt cx="7528254" cy="705141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8" name="Прямоугольник 17"/>
            <p:cNvSpPr/>
            <p:nvPr/>
          </p:nvSpPr>
          <p:spPr>
            <a:xfrm>
              <a:off x="1" y="474"/>
              <a:ext cx="7498077" cy="705141"/>
            </a:xfrm>
            <a:prstGeom prst="rect">
              <a:avLst/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Прямоугольник 18"/>
            <p:cNvSpPr/>
            <p:nvPr/>
          </p:nvSpPr>
          <p:spPr>
            <a:xfrm>
              <a:off x="-30176" y="474"/>
              <a:ext cx="7528254" cy="70514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600" dirty="0" smtClean="0">
                  <a:latin typeface="Times New Roman" pitchFamily="18" charset="0"/>
                  <a:cs typeface="Times New Roman" pitchFamily="18" charset="0"/>
                </a:rPr>
                <a:t>ЭТАПЫ РЕАЛИЗАЦИИ ПРОЕКТА</a:t>
              </a:r>
              <a:endParaRPr lang="ru-RU" sz="36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5" name="AutoShape 2" descr="Зеленая Emerald геометрическая мозаика из витражного стекла фон.  Иллюстрация штока - иллюстрации насчитывающей зеленый, изумруд: 200965091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5" descr="Синий фон для презентации однотонный - 53 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Picture 2" descr="https://static7.depositphotos.com/1012083/727/i/950/depositphotos_7276668-stock-photo-colored-filmstrip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3236" b="79178" l="879" r="99219">
                        <a14:foregroundMark x1="12988" y1="77321" x2="90625" y2="78515"/>
                        <a14:foregroundMark x1="6250" y1="57692" x2="11816" y2="62865"/>
                        <a14:foregroundMark x1="3613" y1="55438" x2="5957" y2="57294"/>
                        <a14:foregroundMark x1="13477" y1="63926" x2="21973" y2="67241"/>
                        <a14:foregroundMark x1="23145" y1="68037" x2="32910" y2="70027"/>
                        <a14:foregroundMark x1="33594" y1="70557" x2="37598" y2="70822"/>
                        <a14:foregroundMark x1="40137" y1="71485" x2="47754" y2="71485"/>
                        <a14:foregroundMark x1="52441" y1="72281" x2="62109" y2="70955"/>
                        <a14:foregroundMark x1="64355" y1="70690" x2="73242" y2="69098"/>
                        <a14:foregroundMark x1="73438" y1="68833" x2="82617" y2="65385"/>
                        <a14:foregroundMark x1="95508" y1="56499" x2="89941" y2="618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84" t="48566" b="21355"/>
          <a:stretch/>
        </p:blipFill>
        <p:spPr bwMode="auto">
          <a:xfrm>
            <a:off x="-9053" y="4813740"/>
            <a:ext cx="9261573" cy="2071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019882659"/>
              </p:ext>
            </p:extLst>
          </p:nvPr>
        </p:nvGraphicFramePr>
        <p:xfrm>
          <a:off x="1763688" y="155679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086050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Группа 16"/>
          <p:cNvGrpSpPr/>
          <p:nvPr/>
        </p:nvGrpSpPr>
        <p:grpSpPr>
          <a:xfrm>
            <a:off x="755576" y="332656"/>
            <a:ext cx="7776864" cy="864096"/>
            <a:chOff x="1" y="474"/>
            <a:chExt cx="7498077" cy="705141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8" name="Прямоугольник 17"/>
            <p:cNvSpPr/>
            <p:nvPr/>
          </p:nvSpPr>
          <p:spPr>
            <a:xfrm>
              <a:off x="1" y="474"/>
              <a:ext cx="7498077" cy="705141"/>
            </a:xfrm>
            <a:prstGeom prst="rect">
              <a:avLst/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Прямоугольник 18"/>
            <p:cNvSpPr/>
            <p:nvPr/>
          </p:nvSpPr>
          <p:spPr>
            <a:xfrm>
              <a:off x="1" y="474"/>
              <a:ext cx="7498077" cy="70514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600" dirty="0" smtClean="0">
                  <a:latin typeface="Times New Roman" pitchFamily="18" charset="0"/>
                  <a:cs typeface="Times New Roman" pitchFamily="18" charset="0"/>
                </a:rPr>
                <a:t>ФОРМЫ РАБОТЫ</a:t>
              </a:r>
              <a:endParaRPr lang="ru-RU" sz="36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5" name="AutoShape 2" descr="Зеленая Emerald геометрическая мозаика из витражного стекла фон.  Иллюстрация штока - иллюстрации насчитывающей зеленый, изумруд: 200965091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5" descr="Синий фон для презентации однотонный - 53 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Picture 2" descr="https://static7.depositphotos.com/1012083/727/i/950/depositphotos_7276668-stock-photo-colored-filmstrip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3236" b="79178" l="879" r="99219">
                        <a14:foregroundMark x1="12988" y1="77321" x2="90625" y2="78515"/>
                        <a14:foregroundMark x1="6250" y1="57692" x2="11816" y2="62865"/>
                        <a14:foregroundMark x1="3613" y1="55438" x2="5957" y2="57294"/>
                        <a14:foregroundMark x1="13477" y1="63926" x2="21973" y2="67241"/>
                        <a14:foregroundMark x1="23145" y1="68037" x2="32910" y2="70027"/>
                        <a14:foregroundMark x1="33594" y1="70557" x2="37598" y2="70822"/>
                        <a14:foregroundMark x1="40137" y1="71485" x2="47754" y2="71485"/>
                        <a14:foregroundMark x1="52441" y1="72281" x2="62109" y2="70955"/>
                        <a14:foregroundMark x1="64355" y1="70690" x2="73242" y2="69098"/>
                        <a14:foregroundMark x1="73438" y1="68833" x2="82617" y2="65385"/>
                        <a14:foregroundMark x1="95508" y1="56499" x2="89941" y2="618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84" t="48566" b="21355"/>
          <a:stretch/>
        </p:blipFill>
        <p:spPr bwMode="auto">
          <a:xfrm>
            <a:off x="-9053" y="4813740"/>
            <a:ext cx="9261573" cy="2071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47564" y="1268760"/>
            <a:ext cx="799288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dirty="0" err="1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тажировочная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базовая площадка по обмену опытом</a:t>
            </a:r>
          </a:p>
          <a:p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Фестиваль «</a:t>
            </a:r>
            <a:r>
              <a:rPr lang="ru-RU" dirty="0" err="1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МультиМир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Семейная академия «За руку с семьей» </a:t>
            </a:r>
          </a:p>
          <a:p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Видеоконференцсвязь (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ru-RU" dirty="0" err="1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oom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Мастер-классы</a:t>
            </a:r>
          </a:p>
          <a:p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Практические тематические занятия</a:t>
            </a:r>
          </a:p>
          <a:p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Беседы, консультации</a:t>
            </a:r>
          </a:p>
          <a:p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Творческие мастерские</a:t>
            </a:r>
          </a:p>
          <a:p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Игры</a:t>
            </a:r>
          </a:p>
          <a:p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Просмотр презентаций, фильмов</a:t>
            </a:r>
          </a:p>
          <a:p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Совместное творчество детей и родителей и т.д.</a:t>
            </a:r>
            <a:endParaRPr lang="ru-RU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77955" y="1600800"/>
            <a:ext cx="2400266" cy="180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59921" y="3805706"/>
            <a:ext cx="2340989" cy="17557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11760" y="4553414"/>
            <a:ext cx="2857313" cy="16090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2452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15816" y="4616372"/>
            <a:ext cx="3230704" cy="20601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55776" y="1528904"/>
            <a:ext cx="4669415" cy="26295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" name="Группа 16"/>
          <p:cNvGrpSpPr/>
          <p:nvPr/>
        </p:nvGrpSpPr>
        <p:grpSpPr>
          <a:xfrm>
            <a:off x="755576" y="332656"/>
            <a:ext cx="7776864" cy="864096"/>
            <a:chOff x="1" y="474"/>
            <a:chExt cx="7498077" cy="705141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8" name="Прямоугольник 17"/>
            <p:cNvSpPr/>
            <p:nvPr/>
          </p:nvSpPr>
          <p:spPr>
            <a:xfrm>
              <a:off x="1" y="474"/>
              <a:ext cx="7498077" cy="705141"/>
            </a:xfrm>
            <a:prstGeom prst="rect">
              <a:avLst/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Прямоугольник 18"/>
            <p:cNvSpPr/>
            <p:nvPr/>
          </p:nvSpPr>
          <p:spPr>
            <a:xfrm>
              <a:off x="1" y="474"/>
              <a:ext cx="7498077" cy="70514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dirty="0" smtClean="0">
                  <a:latin typeface="Times New Roman" panose="02020603050405020304" pitchFamily="18" charset="0"/>
                  <a:cs typeface="Times New Roman" pitchFamily="18" charset="0"/>
                </a:rPr>
                <a:t>РАЗВИВАЮЩАЯ ПРЕДМЕТНО-ПРОСТРАНСТВЕННАЯ СРЕДА</a:t>
              </a:r>
              <a:endParaRPr lang="ru-RU" sz="28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5" name="AutoShape 2" descr="Зеленая Emerald геометрическая мозаика из витражного стекла фон.  Иллюстрация штока - иллюстрации насчитывающей зеленый, изумруд: 200965091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5" descr="Синий фон для презентации однотонный - 53 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40152" y="4019072"/>
            <a:ext cx="2993320" cy="18785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95078" y="1437086"/>
            <a:ext cx="2504148" cy="16318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9006" y="3954490"/>
            <a:ext cx="3001329" cy="18428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7816" y="1412776"/>
            <a:ext cx="2534034" cy="16561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5586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Группа 16"/>
          <p:cNvGrpSpPr/>
          <p:nvPr/>
        </p:nvGrpSpPr>
        <p:grpSpPr>
          <a:xfrm>
            <a:off x="755576" y="332656"/>
            <a:ext cx="7776864" cy="864096"/>
            <a:chOff x="1" y="474"/>
            <a:chExt cx="7498077" cy="705141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8" name="Прямоугольник 17"/>
            <p:cNvSpPr/>
            <p:nvPr/>
          </p:nvSpPr>
          <p:spPr>
            <a:xfrm>
              <a:off x="1" y="474"/>
              <a:ext cx="7498077" cy="705141"/>
            </a:xfrm>
            <a:prstGeom prst="rect">
              <a:avLst/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Прямоугольник 18"/>
            <p:cNvSpPr/>
            <p:nvPr/>
          </p:nvSpPr>
          <p:spPr>
            <a:xfrm>
              <a:off x="1" y="474"/>
              <a:ext cx="7498077" cy="70514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200" dirty="0" smtClean="0">
                  <a:latin typeface="Times New Roman" pitchFamily="18" charset="0"/>
                  <a:cs typeface="Times New Roman" pitchFamily="18" charset="0"/>
                </a:rPr>
                <a:t>КАБИНЕТ ПО ОБУЧЕНИЮ ДЕТЕЙ РУССКОМУ ЯЗЫКУ</a:t>
              </a:r>
              <a:endParaRPr lang="ru-RU" sz="32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5" name="AutoShape 2" descr="Зеленая Emerald геометрическая мозаика из витражного стекла фон.  Иллюстрация штока - иллюстрации насчитывающей зеленый, изумруд: 200965091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5" descr="Синий фон для презентации однотонный - 53 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1" t="9506" r="11013"/>
          <a:stretch/>
        </p:blipFill>
        <p:spPr bwMode="auto">
          <a:xfrm>
            <a:off x="6372200" y="3144319"/>
            <a:ext cx="2587519" cy="1645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8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37" b="6810"/>
          <a:stretch/>
        </p:blipFill>
        <p:spPr bwMode="auto">
          <a:xfrm>
            <a:off x="5076056" y="1375661"/>
            <a:ext cx="2664296" cy="16515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4" b="15646"/>
          <a:stretch/>
        </p:blipFill>
        <p:spPr bwMode="auto">
          <a:xfrm>
            <a:off x="224895" y="3144319"/>
            <a:ext cx="2762929" cy="16947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34" t="23130" b="11686"/>
          <a:stretch/>
        </p:blipFill>
        <p:spPr bwMode="auto">
          <a:xfrm>
            <a:off x="1656843" y="4653136"/>
            <a:ext cx="5544616" cy="19674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65477" y="1375661"/>
            <a:ext cx="2644694" cy="16294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1443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Группа 16"/>
          <p:cNvGrpSpPr/>
          <p:nvPr/>
        </p:nvGrpSpPr>
        <p:grpSpPr>
          <a:xfrm>
            <a:off x="755576" y="332656"/>
            <a:ext cx="7776864" cy="864096"/>
            <a:chOff x="1" y="474"/>
            <a:chExt cx="7498077" cy="705141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8" name="Прямоугольник 17"/>
            <p:cNvSpPr/>
            <p:nvPr/>
          </p:nvSpPr>
          <p:spPr>
            <a:xfrm>
              <a:off x="1" y="474"/>
              <a:ext cx="7498077" cy="705141"/>
            </a:xfrm>
            <a:prstGeom prst="rect">
              <a:avLst/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Прямоугольник 18"/>
            <p:cNvSpPr/>
            <p:nvPr/>
          </p:nvSpPr>
          <p:spPr>
            <a:xfrm>
              <a:off x="1" y="474"/>
              <a:ext cx="7498077" cy="70514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ОСВЕЩЕНИЕ В СМИ</a:t>
              </a:r>
              <a:endParaRPr lang="ru-RU" sz="54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5" name="AutoShape 2" descr="Зеленая Emerald геометрическая мозаика из витражного стекла фон.  Иллюстрация штока - иллюстрации насчитывающей зеленый, изумруд: 200965091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5" descr="Синий фон для презентации однотонный - 53 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Picture 2" descr="https://static7.depositphotos.com/1012083/727/i/950/depositphotos_7276668-stock-photo-colored-filmstrip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3236" b="79178" l="879" r="99219">
                        <a14:foregroundMark x1="12988" y1="77321" x2="90625" y2="78515"/>
                        <a14:foregroundMark x1="6250" y1="57692" x2="11816" y2="62865"/>
                        <a14:foregroundMark x1="3613" y1="55438" x2="5957" y2="57294"/>
                        <a14:foregroundMark x1="13477" y1="63926" x2="21973" y2="67241"/>
                        <a14:foregroundMark x1="23145" y1="68037" x2="32910" y2="70027"/>
                        <a14:foregroundMark x1="33594" y1="70557" x2="37598" y2="70822"/>
                        <a14:foregroundMark x1="40137" y1="71485" x2="47754" y2="71485"/>
                        <a14:foregroundMark x1="52441" y1="72281" x2="62109" y2="70955"/>
                        <a14:foregroundMark x1="64355" y1="70690" x2="73242" y2="69098"/>
                        <a14:foregroundMark x1="73438" y1="68833" x2="82617" y2="65385"/>
                        <a14:foregroundMark x1="95508" y1="56499" x2="89941" y2="618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84" t="48566" b="21355"/>
          <a:stretch/>
        </p:blipFill>
        <p:spPr bwMode="auto">
          <a:xfrm>
            <a:off x="-9053" y="4813740"/>
            <a:ext cx="9261573" cy="2071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462691137"/>
              </p:ext>
            </p:extLst>
          </p:nvPr>
        </p:nvGraphicFramePr>
        <p:xfrm>
          <a:off x="949325" y="1700808"/>
          <a:ext cx="734481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560089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 descr="Тюльпан – Лалә 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Тюльпан – Лалә 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8" name="Группа 7"/>
          <p:cNvGrpSpPr/>
          <p:nvPr/>
        </p:nvGrpSpPr>
        <p:grpSpPr>
          <a:xfrm>
            <a:off x="755576" y="332656"/>
            <a:ext cx="7776864" cy="864096"/>
            <a:chOff x="1" y="474"/>
            <a:chExt cx="7498077" cy="705141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9" name="Прямоугольник 8"/>
            <p:cNvSpPr/>
            <p:nvPr/>
          </p:nvSpPr>
          <p:spPr>
            <a:xfrm>
              <a:off x="1" y="474"/>
              <a:ext cx="7498077" cy="705141"/>
            </a:xfrm>
            <a:prstGeom prst="rect">
              <a:avLst/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Прямоугольник 9"/>
            <p:cNvSpPr/>
            <p:nvPr/>
          </p:nvSpPr>
          <p:spPr>
            <a:xfrm>
              <a:off x="1" y="474"/>
              <a:ext cx="7498077" cy="70514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lvl="0" algn="ctr" defTabSz="19558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5400" kern="1200" dirty="0" smtClean="0">
                  <a:latin typeface="Times New Roman" pitchFamily="18" charset="0"/>
                  <a:cs typeface="Times New Roman" pitchFamily="18" charset="0"/>
                </a:rPr>
                <a:t>ЦЕНТРЫ ПРОЕКТА</a:t>
              </a:r>
              <a:endParaRPr lang="ru-RU" sz="54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1923541850"/>
              </p:ext>
            </p:extLst>
          </p:nvPr>
        </p:nvGraphicFramePr>
        <p:xfrm>
          <a:off x="1043608" y="1484784"/>
          <a:ext cx="6984776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2" name="Picture 2" descr="https://static7.depositphotos.com/1012083/727/i/950/depositphotos_7276668-stock-photo-colored-filmstrip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3236" b="79178" l="879" r="99219">
                        <a14:foregroundMark x1="12988" y1="77321" x2="90625" y2="78515"/>
                        <a14:foregroundMark x1="6250" y1="57692" x2="11816" y2="62865"/>
                        <a14:foregroundMark x1="3613" y1="55438" x2="5957" y2="57294"/>
                        <a14:foregroundMark x1="13477" y1="63926" x2="21973" y2="67241"/>
                        <a14:foregroundMark x1="23145" y1="68037" x2="32910" y2="70027"/>
                        <a14:foregroundMark x1="33594" y1="70557" x2="37598" y2="70822"/>
                        <a14:foregroundMark x1="40137" y1="71485" x2="47754" y2="71485"/>
                        <a14:foregroundMark x1="52441" y1="72281" x2="62109" y2="70955"/>
                        <a14:foregroundMark x1="64355" y1="70690" x2="73242" y2="69098"/>
                        <a14:foregroundMark x1="73438" y1="68833" x2="82617" y2="65385"/>
                        <a14:foregroundMark x1="95508" y1="56499" x2="89941" y2="618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84" t="48566" b="21355"/>
          <a:stretch/>
        </p:blipFill>
        <p:spPr bwMode="auto">
          <a:xfrm>
            <a:off x="-9053" y="4813740"/>
            <a:ext cx="9261573" cy="2071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1418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755576" y="332656"/>
            <a:ext cx="7776864" cy="864096"/>
            <a:chOff x="1" y="474"/>
            <a:chExt cx="7498077" cy="705141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6" name="Прямоугольник 5"/>
            <p:cNvSpPr/>
            <p:nvPr/>
          </p:nvSpPr>
          <p:spPr>
            <a:xfrm>
              <a:off x="1" y="474"/>
              <a:ext cx="7498077" cy="705141"/>
            </a:xfrm>
            <a:prstGeom prst="rect">
              <a:avLst/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Прямоугольник 6"/>
            <p:cNvSpPr/>
            <p:nvPr/>
          </p:nvSpPr>
          <p:spPr>
            <a:xfrm>
              <a:off x="1" y="474"/>
              <a:ext cx="7498077" cy="70514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ЦЕНТР                                           «ПЕДАГОГИЧЕСКАЯ ЛАБОРАТОРИЯ»</a:t>
              </a:r>
              <a:endParaRPr lang="ru-RU" sz="28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3718" y="1340768"/>
            <a:ext cx="3340100" cy="250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AutoShape 3" descr="https://edu.tatar.ru/upload/gallery_photo/202237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672" y="1340768"/>
            <a:ext cx="3410744" cy="250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20"/>
          <a:stretch/>
        </p:blipFill>
        <p:spPr bwMode="auto">
          <a:xfrm>
            <a:off x="813718" y="4005064"/>
            <a:ext cx="3340100" cy="2558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672" y="4005064"/>
            <a:ext cx="3410744" cy="25583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</p:spTree>
    <p:extLst>
      <p:ext uri="{BB962C8B-B14F-4D97-AF65-F5344CB8AC3E}">
        <p14:creationId xmlns:p14="http://schemas.microsoft.com/office/powerpoint/2010/main" val="267077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9" descr="C:\Users\1\Desktop\Алия Ильгизовна\2018-2019\Риза Фахретдин\базов_00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71575">
            <a:off x="3284489" y="4769082"/>
            <a:ext cx="930222" cy="13391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8" descr="C:\Users\1\Desktop\Алия Ильгизовна\2018-2019\Риза Фахретдин\Scan_004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2937" y="4671625"/>
            <a:ext cx="821291" cy="13242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C:\Users\1\Desktop\Алия Ильгизовна\2018-2019\Риза Фахретдин\Scan_000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1469" y="4605128"/>
            <a:ext cx="928961" cy="13595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1\Desktop\ЛБДС 2022\титулки\обложка кал. планов на татарском языке\Слайд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44076">
            <a:off x="2051311" y="1828032"/>
            <a:ext cx="1615713" cy="2128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Группа 4"/>
          <p:cNvGrpSpPr/>
          <p:nvPr/>
        </p:nvGrpSpPr>
        <p:grpSpPr>
          <a:xfrm>
            <a:off x="755576" y="332656"/>
            <a:ext cx="7776864" cy="864096"/>
            <a:chOff x="1" y="474"/>
            <a:chExt cx="7498077" cy="705141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6" name="Прямоугольник 5"/>
            <p:cNvSpPr/>
            <p:nvPr/>
          </p:nvSpPr>
          <p:spPr>
            <a:xfrm>
              <a:off x="1" y="474"/>
              <a:ext cx="7498077" cy="705141"/>
            </a:xfrm>
            <a:prstGeom prst="rect">
              <a:avLst/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Прямоугольник 6"/>
            <p:cNvSpPr/>
            <p:nvPr/>
          </p:nvSpPr>
          <p:spPr>
            <a:xfrm>
              <a:off x="1" y="474"/>
              <a:ext cx="7498077" cy="70514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АВТОРСКИЕ</a:t>
              </a:r>
            </a:p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 МЕТОДИЧЕСКИЕ ПОСОБИЯ</a:t>
              </a:r>
              <a:endParaRPr lang="ru-RU" sz="28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9" name="AutoShape 3" descr="https://edu.tatar.ru/upload/gallery_photo/202237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6" name="Picture 2" descr="C:\Users\1\Desktop\ЛБДС 2022\титулки\обложка кал. планов на татарском языке\Слайд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1924">
            <a:off x="1548034" y="1697063"/>
            <a:ext cx="1646212" cy="2250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79" t="7541" r="18237" b="7172"/>
          <a:stretch/>
        </p:blipFill>
        <p:spPr bwMode="auto">
          <a:xfrm>
            <a:off x="1107560" y="1628799"/>
            <a:ext cx="1606244" cy="2308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32" t="8841" r="18882" b="9027"/>
          <a:stretch/>
        </p:blipFill>
        <p:spPr bwMode="auto">
          <a:xfrm rot="20697570">
            <a:off x="608405" y="1683585"/>
            <a:ext cx="1594484" cy="2261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47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220" t="10155" r="3105" b="13648"/>
          <a:stretch/>
        </p:blipFill>
        <p:spPr bwMode="auto">
          <a:xfrm rot="276286">
            <a:off x="7537191" y="1310420"/>
            <a:ext cx="1116877" cy="15093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colorTemperature colorTemp="112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773" t="9835" r="2766" b="11679"/>
          <a:stretch/>
        </p:blipFill>
        <p:spPr bwMode="auto">
          <a:xfrm rot="21351960">
            <a:off x="6760498" y="1359547"/>
            <a:ext cx="1154849" cy="15782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2" name="Picture 2" descr="C:\Users\1\Desktop\Алия Ильгизовна\2018-2019\Риза Фахретдин\Scan_0001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66845">
            <a:off x="5088186" y="1504220"/>
            <a:ext cx="1024137" cy="1431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Группа 2"/>
          <p:cNvGrpSpPr/>
          <p:nvPr/>
        </p:nvGrpSpPr>
        <p:grpSpPr>
          <a:xfrm>
            <a:off x="5372285" y="3159847"/>
            <a:ext cx="2598446" cy="1451786"/>
            <a:chOff x="5087577" y="3327398"/>
            <a:chExt cx="2381428" cy="1359445"/>
          </a:xfrm>
        </p:grpSpPr>
        <p:pic>
          <p:nvPicPr>
            <p:cNvPr id="25" name="Picture 4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868258">
              <a:off x="6521828" y="3387145"/>
              <a:ext cx="947177" cy="126290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" name="Picture 5"/>
            <p:cNvPicPr>
              <a:picLocks noChangeAspect="1" noChangeArrowheads="1"/>
            </p:cNvPicPr>
            <p:nvPr/>
          </p:nvPicPr>
          <p:blipFill rotWithShape="1">
            <a:blip r:embed="rId18" cstate="print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44" t="6648"/>
            <a:stretch/>
          </p:blipFill>
          <p:spPr bwMode="auto">
            <a:xfrm>
              <a:off x="5883432" y="3327398"/>
              <a:ext cx="956350" cy="126290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9" name="Picture 15"/>
            <p:cNvPicPr>
              <a:picLocks noChangeAspect="1" noChangeArrowheads="1"/>
            </p:cNvPicPr>
            <p:nvPr/>
          </p:nvPicPr>
          <p:blipFill rotWithShape="1">
            <a:blip r:embed="rId20" cstate="print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166" t="18447" r="61910" b="19255"/>
            <a:stretch/>
          </p:blipFill>
          <p:spPr bwMode="auto">
            <a:xfrm rot="20880556">
              <a:off x="5087577" y="3387939"/>
              <a:ext cx="1025353" cy="12989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21" name="Picture 11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894" y="4481903"/>
            <a:ext cx="1565735" cy="1913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7" descr="C:\Users\1\Desktop\Алия Ильгизовна\2018-2019\Риза Фахретдин\Scan_0033.jp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59908">
            <a:off x="513878" y="4875139"/>
            <a:ext cx="1010032" cy="14401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C:\Users\1\Desktop\Алия Ильгизовна\2018-2019\Риза Фахретдин\Scan_0002.jp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91225">
            <a:off x="4274815" y="1529455"/>
            <a:ext cx="1062243" cy="14733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6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0552"/>
          <a:stretch/>
        </p:blipFill>
        <p:spPr bwMode="auto">
          <a:xfrm>
            <a:off x="4668629" y="4759117"/>
            <a:ext cx="3908669" cy="1913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9529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Группа 16"/>
          <p:cNvGrpSpPr/>
          <p:nvPr/>
        </p:nvGrpSpPr>
        <p:grpSpPr>
          <a:xfrm>
            <a:off x="755576" y="332656"/>
            <a:ext cx="7776864" cy="864096"/>
            <a:chOff x="1" y="474"/>
            <a:chExt cx="7498077" cy="705141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8" name="Прямоугольник 17"/>
            <p:cNvSpPr/>
            <p:nvPr/>
          </p:nvSpPr>
          <p:spPr>
            <a:xfrm>
              <a:off x="1" y="474"/>
              <a:ext cx="7498077" cy="705141"/>
            </a:xfrm>
            <a:prstGeom prst="rect">
              <a:avLst/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Прямоугольник 18"/>
            <p:cNvSpPr/>
            <p:nvPr/>
          </p:nvSpPr>
          <p:spPr>
            <a:xfrm>
              <a:off x="1" y="474"/>
              <a:ext cx="7498077" cy="70514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600" dirty="0" smtClean="0">
                  <a:latin typeface="Times New Roman" pitchFamily="18" charset="0"/>
                  <a:cs typeface="Times New Roman" pitchFamily="18" charset="0"/>
                </a:rPr>
                <a:t>РАСПРОСТРАНЕНИЕ ОПЫТА </a:t>
              </a:r>
              <a:endParaRPr lang="ru-RU" sz="36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5" name="AutoShape 2" descr="Зеленая Emerald геометрическая мозаика из витражного стекла фон.  Иллюстрация штока - иллюстрации насчитывающей зеленый, изумруд: 200965091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5" descr="Синий фон для презентации однотонный - 53 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Picture 2" descr="https://static7.depositphotos.com/1012083/727/i/950/depositphotos_7276668-stock-photo-colored-filmstrip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3236" b="79178" l="879" r="99219">
                        <a14:foregroundMark x1="12988" y1="77321" x2="90625" y2="78515"/>
                        <a14:foregroundMark x1="6250" y1="57692" x2="11816" y2="62865"/>
                        <a14:foregroundMark x1="3613" y1="55438" x2="5957" y2="57294"/>
                        <a14:foregroundMark x1="13477" y1="63926" x2="21973" y2="67241"/>
                        <a14:foregroundMark x1="23145" y1="68037" x2="32910" y2="70027"/>
                        <a14:foregroundMark x1="33594" y1="70557" x2="37598" y2="70822"/>
                        <a14:foregroundMark x1="40137" y1="71485" x2="47754" y2="71485"/>
                        <a14:foregroundMark x1="52441" y1="72281" x2="62109" y2="70955"/>
                        <a14:foregroundMark x1="64355" y1="70690" x2="73242" y2="69098"/>
                        <a14:foregroundMark x1="73438" y1="68833" x2="82617" y2="65385"/>
                        <a14:foregroundMark x1="95508" y1="56499" x2="89941" y2="618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84" t="48566" b="21355"/>
          <a:stretch/>
        </p:blipFill>
        <p:spPr bwMode="auto">
          <a:xfrm>
            <a:off x="-9053" y="4813740"/>
            <a:ext cx="9261573" cy="2071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501838524"/>
              </p:ext>
            </p:extLst>
          </p:nvPr>
        </p:nvGraphicFramePr>
        <p:xfrm>
          <a:off x="1187624" y="1397000"/>
          <a:ext cx="679241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207446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\Desktop\ЛБДС 2022\фото 17.03\20220317_0956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340769"/>
            <a:ext cx="3600399" cy="2505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Группа 4"/>
          <p:cNvGrpSpPr/>
          <p:nvPr/>
        </p:nvGrpSpPr>
        <p:grpSpPr>
          <a:xfrm>
            <a:off x="755576" y="332656"/>
            <a:ext cx="7776864" cy="864096"/>
            <a:chOff x="1" y="474"/>
            <a:chExt cx="7498077" cy="705141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6" name="Прямоугольник 5"/>
            <p:cNvSpPr/>
            <p:nvPr/>
          </p:nvSpPr>
          <p:spPr>
            <a:xfrm>
              <a:off x="1" y="474"/>
              <a:ext cx="7498077" cy="705141"/>
            </a:xfrm>
            <a:prstGeom prst="rect">
              <a:avLst/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Прямоугольник 6"/>
            <p:cNvSpPr/>
            <p:nvPr/>
          </p:nvSpPr>
          <p:spPr>
            <a:xfrm>
              <a:off x="1" y="474"/>
              <a:ext cx="7498077" cy="70514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200" dirty="0" smtClean="0">
                  <a:latin typeface="Times New Roman" pitchFamily="18" charset="0"/>
                  <a:cs typeface="Times New Roman" pitchFamily="18" charset="0"/>
                </a:rPr>
                <a:t>ЦЕНТР «ТВОРЧЕСКАЯ СТУДИЯ «</a:t>
              </a:r>
              <a:r>
                <a:rPr lang="ru-RU" sz="3200" dirty="0" err="1" smtClean="0">
                  <a:latin typeface="Times New Roman" pitchFamily="18" charset="0"/>
                  <a:cs typeface="Times New Roman" pitchFamily="18" charset="0"/>
                </a:rPr>
                <a:t>МульТиДеТи</a:t>
              </a:r>
              <a:r>
                <a:rPr lang="ru-RU" sz="3200" dirty="0" smtClean="0">
                  <a:latin typeface="Times New Roman" pitchFamily="18" charset="0"/>
                  <a:cs typeface="Times New Roman" pitchFamily="18" charset="0"/>
                </a:rPr>
                <a:t>»</a:t>
              </a:r>
              <a:endParaRPr lang="ru-RU" sz="3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3717" y="4005064"/>
            <a:ext cx="3542257" cy="250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1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6" t="11294" r="7434"/>
          <a:stretch/>
        </p:blipFill>
        <p:spPr bwMode="auto">
          <a:xfrm>
            <a:off x="4733402" y="1340769"/>
            <a:ext cx="3709643" cy="2505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9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29"/>
          <a:stretch/>
        </p:blipFill>
        <p:spPr bwMode="auto">
          <a:xfrm>
            <a:off x="4733403" y="4000522"/>
            <a:ext cx="3727030" cy="25096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6618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Группа 16"/>
          <p:cNvGrpSpPr/>
          <p:nvPr/>
        </p:nvGrpSpPr>
        <p:grpSpPr>
          <a:xfrm>
            <a:off x="755576" y="332656"/>
            <a:ext cx="7776864" cy="864096"/>
            <a:chOff x="1" y="474"/>
            <a:chExt cx="7498077" cy="705141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8" name="Прямоугольник 17"/>
            <p:cNvSpPr/>
            <p:nvPr/>
          </p:nvSpPr>
          <p:spPr>
            <a:xfrm>
              <a:off x="1" y="474"/>
              <a:ext cx="7498077" cy="705141"/>
            </a:xfrm>
            <a:prstGeom prst="rect">
              <a:avLst/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Прямоугольник 18"/>
            <p:cNvSpPr/>
            <p:nvPr/>
          </p:nvSpPr>
          <p:spPr>
            <a:xfrm>
              <a:off x="1" y="474"/>
              <a:ext cx="7498077" cy="70514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ФУНКЦИОНАЛЬНЫЕ МОДУЛИ ТВОРЧЕСКОЙ СТУДИИ «</a:t>
              </a:r>
              <a:r>
                <a:rPr lang="ru-RU" sz="2800" dirty="0" err="1" smtClean="0">
                  <a:latin typeface="Times New Roman" pitchFamily="18" charset="0"/>
                  <a:cs typeface="Times New Roman" pitchFamily="18" charset="0"/>
                </a:rPr>
                <a:t>МульТиДеТи</a:t>
              </a:r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»</a:t>
              </a:r>
              <a:endParaRPr lang="ru-RU" sz="28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5" name="AutoShape 2" descr="Зеленая Emerald геометрическая мозаика из витражного стекла фон.  Иллюстрация штока - иллюстрации насчитывающей зеленый, изумруд: 200965091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5" descr="Синий фон для презентации однотонный - 53 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95831365"/>
              </p:ext>
            </p:extLst>
          </p:nvPr>
        </p:nvGraphicFramePr>
        <p:xfrm>
          <a:off x="-540568" y="1340768"/>
          <a:ext cx="9577064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38862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Группа 16"/>
          <p:cNvGrpSpPr/>
          <p:nvPr/>
        </p:nvGrpSpPr>
        <p:grpSpPr>
          <a:xfrm>
            <a:off x="755576" y="332656"/>
            <a:ext cx="7776864" cy="864096"/>
            <a:chOff x="1" y="474"/>
            <a:chExt cx="7498077" cy="705141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8" name="Прямоугольник 17"/>
            <p:cNvSpPr/>
            <p:nvPr/>
          </p:nvSpPr>
          <p:spPr>
            <a:xfrm>
              <a:off x="1" y="474"/>
              <a:ext cx="7498077" cy="705141"/>
            </a:xfrm>
            <a:prstGeom prst="rect">
              <a:avLst/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Прямоугольник 18"/>
            <p:cNvSpPr/>
            <p:nvPr/>
          </p:nvSpPr>
          <p:spPr>
            <a:xfrm>
              <a:off x="1" y="474"/>
              <a:ext cx="7498077" cy="70514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ТЕХНИКИ СОЗДАНИЯ МУЛЬТФИЛЬМОВ</a:t>
              </a:r>
              <a:endParaRPr lang="ru-RU" sz="40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5" name="AutoShape 2" descr="Зеленая Emerald геометрическая мозаика из витражного стекла фон.  Иллюстрация штока - иллюстрации насчитывающей зеленый, изумруд: 200965091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5" descr="Синий фон для презентации однотонный - 53 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809963973"/>
              </p:ext>
            </p:extLst>
          </p:nvPr>
        </p:nvGraphicFramePr>
        <p:xfrm>
          <a:off x="393181" y="1412776"/>
          <a:ext cx="8208912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48259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Группа 16"/>
          <p:cNvGrpSpPr/>
          <p:nvPr/>
        </p:nvGrpSpPr>
        <p:grpSpPr>
          <a:xfrm>
            <a:off x="755576" y="332656"/>
            <a:ext cx="7776864" cy="864096"/>
            <a:chOff x="1" y="474"/>
            <a:chExt cx="7498077" cy="705141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8" name="Прямоугольник 17"/>
            <p:cNvSpPr/>
            <p:nvPr/>
          </p:nvSpPr>
          <p:spPr>
            <a:xfrm>
              <a:off x="1" y="474"/>
              <a:ext cx="7498077" cy="705141"/>
            </a:xfrm>
            <a:prstGeom prst="rect">
              <a:avLst/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Прямоугольник 18"/>
            <p:cNvSpPr/>
            <p:nvPr/>
          </p:nvSpPr>
          <p:spPr>
            <a:xfrm>
              <a:off x="1" y="474"/>
              <a:ext cx="7498077" cy="70514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КИНОЗАЛ </a:t>
              </a:r>
              <a:r>
                <a: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«</a:t>
              </a:r>
              <a:r>
                <a:rPr lang="ru-RU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МультиДом</a:t>
              </a:r>
              <a:r>
                <a: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»</a:t>
              </a:r>
              <a:endParaRPr lang="ru-RU" sz="28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5" name="AutoShape 2" descr="Зеленая Emerald геометрическая мозаика из витражного стекла фон.  Иллюстрация штока - иллюстрации насчитывающей зеленый, изумруд: 200965091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5" descr="Синий фон для презентации однотонный - 53 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Picture 2" descr="https://static7.depositphotos.com/1012083/727/i/950/depositphotos_7276668-stock-photo-colored-filmstrip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3236" b="79178" l="879" r="99219">
                        <a14:foregroundMark x1="12988" y1="77321" x2="90625" y2="78515"/>
                        <a14:foregroundMark x1="6250" y1="57692" x2="11816" y2="62865"/>
                        <a14:foregroundMark x1="3613" y1="55438" x2="5957" y2="57294"/>
                        <a14:foregroundMark x1="13477" y1="63926" x2="21973" y2="67241"/>
                        <a14:foregroundMark x1="23145" y1="68037" x2="32910" y2="70027"/>
                        <a14:foregroundMark x1="33594" y1="70557" x2="37598" y2="70822"/>
                        <a14:foregroundMark x1="40137" y1="71485" x2="47754" y2="71485"/>
                        <a14:foregroundMark x1="52441" y1="72281" x2="62109" y2="70955"/>
                        <a14:foregroundMark x1="64355" y1="70690" x2="73242" y2="69098"/>
                        <a14:foregroundMark x1="73438" y1="68833" x2="82617" y2="65385"/>
                        <a14:foregroundMark x1="95508" y1="56499" x2="89941" y2="618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84" t="48566" b="21355"/>
          <a:stretch/>
        </p:blipFill>
        <p:spPr bwMode="auto">
          <a:xfrm>
            <a:off x="-9053" y="4813740"/>
            <a:ext cx="9261573" cy="2071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4272"/>
          <a:stretch/>
        </p:blipFill>
        <p:spPr bwMode="auto">
          <a:xfrm>
            <a:off x="315109" y="1819194"/>
            <a:ext cx="4402901" cy="2905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1318395" y="4941168"/>
            <a:ext cx="239632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ПРОСМОТР АНИМАЦИОННЫХ СЮЖЕТОВ</a:t>
            </a:r>
            <a:endParaRPr lang="ru-RU" sz="14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393987" y="1700808"/>
            <a:ext cx="313953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АВТОРСКИХ АНИМАЦИОННЫХ СЮЖЕТОВ</a:t>
            </a:r>
            <a:endParaRPr lang="ru-RU" sz="14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20060" t="18452" r="18153" b="10222"/>
          <a:stretch/>
        </p:blipFill>
        <p:spPr>
          <a:xfrm>
            <a:off x="4860032" y="2428334"/>
            <a:ext cx="3935438" cy="27935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23266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755576" y="332656"/>
            <a:ext cx="7776864" cy="864096"/>
            <a:chOff x="1" y="474"/>
            <a:chExt cx="7498077" cy="705141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6" name="Прямоугольник 5"/>
            <p:cNvSpPr/>
            <p:nvPr/>
          </p:nvSpPr>
          <p:spPr>
            <a:xfrm>
              <a:off x="1" y="474"/>
              <a:ext cx="7498077" cy="705141"/>
            </a:xfrm>
            <a:prstGeom prst="rect">
              <a:avLst/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Прямоугольник 6"/>
            <p:cNvSpPr/>
            <p:nvPr/>
          </p:nvSpPr>
          <p:spPr>
            <a:xfrm>
              <a:off x="1" y="474"/>
              <a:ext cx="7498077" cy="70514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dirty="0" smtClean="0">
                  <a:latin typeface="Times New Roman" pitchFamily="18" charset="0"/>
                  <a:cs typeface="Times New Roman" pitchFamily="18" charset="0"/>
                </a:rPr>
                <a:t>ЦЕНТР </a:t>
              </a:r>
              <a:r>
                <a:rPr lang="ru-RU" sz="2400" smtClean="0">
                  <a:latin typeface="Times New Roman" pitchFamily="18" charset="0"/>
                  <a:cs typeface="Times New Roman" pitchFamily="18" charset="0"/>
                </a:rPr>
                <a:t>«СЕМЕЙНАЯ АКАДЕМИЯ                                        </a:t>
              </a:r>
              <a:r>
                <a:rPr lang="ru-RU" sz="2400" dirty="0" smtClean="0">
                  <a:latin typeface="Times New Roman" pitchFamily="18" charset="0"/>
                  <a:cs typeface="Times New Roman" pitchFamily="18" charset="0"/>
                </a:rPr>
                <a:t>«ЗА РУКУ С СЕМЬЕЙ»</a:t>
              </a:r>
              <a:endParaRPr lang="ru-RU" sz="28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147" y="4204062"/>
            <a:ext cx="2848829" cy="19940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pic>
        <p:nvPicPr>
          <p:cNvPr id="13" name="Picture 3" descr="C:\Users\1\Desktop\13.08\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29"/>
          <a:stretch/>
        </p:blipFill>
        <p:spPr bwMode="auto">
          <a:xfrm>
            <a:off x="3260953" y="1714177"/>
            <a:ext cx="2700371" cy="20435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785" y="1415031"/>
            <a:ext cx="1924366" cy="2565821"/>
          </a:xfrm>
          <a:prstGeom prst="rect">
            <a:avLst/>
          </a:prstGeom>
        </p:spPr>
      </p:pic>
      <p:pic>
        <p:nvPicPr>
          <p:cNvPr id="14" name="Picture 3" descr="C:\Users\1\Desktop\РАБОЧИЙ СТОЛ\фото\P105097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1290" y="4437112"/>
            <a:ext cx="2761520" cy="203826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35"/>
          <a:stretch/>
        </p:blipFill>
        <p:spPr bwMode="auto">
          <a:xfrm>
            <a:off x="155056" y="4204062"/>
            <a:ext cx="2778897" cy="20856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83624" y="1454788"/>
            <a:ext cx="1921714" cy="256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582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Группа 16"/>
          <p:cNvGrpSpPr/>
          <p:nvPr/>
        </p:nvGrpSpPr>
        <p:grpSpPr>
          <a:xfrm>
            <a:off x="755576" y="332656"/>
            <a:ext cx="7776864" cy="864096"/>
            <a:chOff x="1" y="474"/>
            <a:chExt cx="7498077" cy="705141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8" name="Прямоугольник 17"/>
            <p:cNvSpPr/>
            <p:nvPr/>
          </p:nvSpPr>
          <p:spPr>
            <a:xfrm>
              <a:off x="1" y="474"/>
              <a:ext cx="7498077" cy="705141"/>
            </a:xfrm>
            <a:prstGeom prst="rect">
              <a:avLst/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Прямоугольник 18"/>
            <p:cNvSpPr/>
            <p:nvPr/>
          </p:nvSpPr>
          <p:spPr>
            <a:xfrm>
              <a:off x="1" y="474"/>
              <a:ext cx="7498077" cy="70514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400" dirty="0" smtClean="0">
                  <a:latin typeface="Times New Roman" pitchFamily="18" charset="0"/>
                  <a:cs typeface="Times New Roman" pitchFamily="18" charset="0"/>
                </a:rPr>
                <a:t>СОЦИАЛЬНЫЕ ПАРТНЕРЫ</a:t>
              </a:r>
              <a:endParaRPr lang="ru-RU" sz="44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5" name="AutoShape 2" descr="Зеленая Emerald геометрическая мозаика из витражного стекла фон.  Иллюстрация штока - иллюстрации насчитывающей зеленый, изумруд: 200965091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5" descr="Синий фон для презентации однотонный - 53 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Picture 2" descr="https://static7.depositphotos.com/1012083/727/i/950/depositphotos_7276668-stock-photo-colored-filmstrip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3236" b="79178" l="879" r="99219">
                        <a14:foregroundMark x1="12988" y1="77321" x2="90625" y2="78515"/>
                        <a14:foregroundMark x1="6250" y1="57692" x2="11816" y2="62865"/>
                        <a14:foregroundMark x1="3613" y1="55438" x2="5957" y2="57294"/>
                        <a14:foregroundMark x1="13477" y1="63926" x2="21973" y2="67241"/>
                        <a14:foregroundMark x1="23145" y1="68037" x2="32910" y2="70027"/>
                        <a14:foregroundMark x1="33594" y1="70557" x2="37598" y2="70822"/>
                        <a14:foregroundMark x1="40137" y1="71485" x2="47754" y2="71485"/>
                        <a14:foregroundMark x1="52441" y1="72281" x2="62109" y2="70955"/>
                        <a14:foregroundMark x1="64355" y1="70690" x2="73242" y2="69098"/>
                        <a14:foregroundMark x1="73438" y1="68833" x2="82617" y2="65385"/>
                        <a14:foregroundMark x1="95508" y1="56499" x2="89941" y2="618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84" t="48566" b="21355"/>
          <a:stretch/>
        </p:blipFill>
        <p:spPr bwMode="auto">
          <a:xfrm>
            <a:off x="-9053" y="4813740"/>
            <a:ext cx="9261573" cy="2071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634835173"/>
              </p:ext>
            </p:extLst>
          </p:nvPr>
        </p:nvGraphicFramePr>
        <p:xfrm>
          <a:off x="155575" y="1052736"/>
          <a:ext cx="8892480" cy="52080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819922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 descr="Тюльпан – Лалә 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Тюльпан – Лалә 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8" name="Группа 7"/>
          <p:cNvGrpSpPr/>
          <p:nvPr/>
        </p:nvGrpSpPr>
        <p:grpSpPr>
          <a:xfrm>
            <a:off x="755576" y="332656"/>
            <a:ext cx="7776864" cy="864096"/>
            <a:chOff x="1" y="474"/>
            <a:chExt cx="7498077" cy="705141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9" name="Прямоугольник 8"/>
            <p:cNvSpPr/>
            <p:nvPr/>
          </p:nvSpPr>
          <p:spPr>
            <a:xfrm>
              <a:off x="1" y="474"/>
              <a:ext cx="7498077" cy="705141"/>
            </a:xfrm>
            <a:prstGeom prst="rect">
              <a:avLst/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Прямоугольник 9"/>
            <p:cNvSpPr/>
            <p:nvPr/>
          </p:nvSpPr>
          <p:spPr>
            <a:xfrm>
              <a:off x="1" y="474"/>
              <a:ext cx="7498077" cy="70514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lvl="0" algn="ctr"/>
              <a:r>
                <a:rPr lang="ru-RU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Ожидаемые</a:t>
              </a:r>
              <a:r>
                <a:rPr lang="tt-RU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результаты реализации  </a:t>
              </a:r>
              <a:r>
                <a:rPr lang="ru-RU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инновационного проекта </a:t>
              </a:r>
              <a:r>
                <a:rPr lang="ru-RU" sz="2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«</a:t>
              </a:r>
              <a:r>
                <a:rPr lang="ru-RU" sz="2800" b="1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МедиаК</a:t>
              </a:r>
              <a:r>
                <a:rPr lang="ru-RU" sz="2800" b="1" baseline="300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</a:t>
              </a:r>
              <a:r>
                <a:rPr lang="ru-RU" sz="2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РТ»</a:t>
              </a:r>
              <a:endParaRPr lang="ru-RU" sz="4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2" name="Picture 2" descr="https://static7.depositphotos.com/1012083/727/i/950/depositphotos_7276668-stock-photo-colored-filmstrip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3236" b="79178" l="879" r="99219">
                        <a14:foregroundMark x1="12988" y1="77321" x2="90625" y2="78515"/>
                        <a14:foregroundMark x1="6250" y1="57692" x2="11816" y2="62865"/>
                        <a14:foregroundMark x1="3613" y1="55438" x2="5957" y2="57294"/>
                        <a14:foregroundMark x1="13477" y1="63926" x2="21973" y2="67241"/>
                        <a14:foregroundMark x1="23145" y1="68037" x2="32910" y2="70027"/>
                        <a14:foregroundMark x1="33594" y1="70557" x2="37598" y2="70822"/>
                        <a14:foregroundMark x1="40137" y1="71485" x2="47754" y2="71485"/>
                        <a14:foregroundMark x1="52441" y1="72281" x2="62109" y2="70955"/>
                        <a14:foregroundMark x1="64355" y1="70690" x2="73242" y2="69098"/>
                        <a14:foregroundMark x1="73438" y1="68833" x2="82617" y2="65385"/>
                        <a14:foregroundMark x1="95508" y1="56499" x2="89941" y2="618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84" t="48566" b="21355"/>
          <a:stretch/>
        </p:blipFill>
        <p:spPr bwMode="auto">
          <a:xfrm>
            <a:off x="-9053" y="4813740"/>
            <a:ext cx="9261573" cy="2071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825732068"/>
              </p:ext>
            </p:extLst>
          </p:nvPr>
        </p:nvGraphicFramePr>
        <p:xfrm>
          <a:off x="179512" y="1268760"/>
          <a:ext cx="8784976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370174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Группа 16"/>
          <p:cNvGrpSpPr/>
          <p:nvPr/>
        </p:nvGrpSpPr>
        <p:grpSpPr>
          <a:xfrm>
            <a:off x="755576" y="332656"/>
            <a:ext cx="7776864" cy="864096"/>
            <a:chOff x="1" y="474"/>
            <a:chExt cx="7498077" cy="705141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8" name="Прямоугольник 17"/>
            <p:cNvSpPr/>
            <p:nvPr/>
          </p:nvSpPr>
          <p:spPr>
            <a:xfrm>
              <a:off x="1" y="474"/>
              <a:ext cx="7498077" cy="705141"/>
            </a:xfrm>
            <a:prstGeom prst="rect">
              <a:avLst/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Прямоугольник 18"/>
            <p:cNvSpPr/>
            <p:nvPr/>
          </p:nvSpPr>
          <p:spPr>
            <a:xfrm>
              <a:off x="1" y="474"/>
              <a:ext cx="7498077" cy="70514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lvl="0" algn="ctr" defTabSz="1955800">
                <a:spcBef>
                  <a:spcPct val="0"/>
                </a:spcBef>
              </a:pPr>
              <a:r>
                <a:rPr lang="ru-RU" sz="2400" kern="1200" dirty="0" smtClean="0">
                  <a:latin typeface="Times New Roman" panose="02020603050405020304" pitchFamily="18" charset="0"/>
                  <a:cs typeface="Times New Roman" pitchFamily="18" charset="0"/>
                </a:rPr>
                <a:t>ДИНАМИКА </a:t>
              </a:r>
              <a:r>
                <a:rPr lang="ru-RU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ВЛАДЕНИЯ ДЕТЬМИ </a:t>
              </a:r>
            </a:p>
            <a:p>
              <a:pPr lvl="0" algn="ctr" defTabSz="1955800">
                <a:spcBef>
                  <a:spcPct val="0"/>
                </a:spcBef>
              </a:pPr>
              <a:r>
                <a:rPr lang="ru-RU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ДВУМЯ ГОСУДАРСТВЕННЫМИ ЯЗЫКАМИ РТ</a:t>
              </a:r>
              <a:endParaRPr lang="ru-RU" sz="24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5" name="AutoShape 2" descr="Зеленая Emerald геометрическая мозаика из витражного стекла фон.  Иллюстрация штока - иллюстрации насчитывающей зеленый, изумруд: 200965091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5" descr="Синий фон для презентации однотонный - 53 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14800892"/>
              </p:ext>
            </p:extLst>
          </p:nvPr>
        </p:nvGraphicFramePr>
        <p:xfrm>
          <a:off x="571971" y="1700808"/>
          <a:ext cx="8144073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94017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\Desktop\ПРОЕКТ\IMG-20220328-WA006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90" t="5111" r="2301" b="17046"/>
          <a:stretch/>
        </p:blipFill>
        <p:spPr bwMode="auto">
          <a:xfrm>
            <a:off x="203569" y="1476827"/>
            <a:ext cx="1405356" cy="2016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Группа 16"/>
          <p:cNvGrpSpPr/>
          <p:nvPr/>
        </p:nvGrpSpPr>
        <p:grpSpPr>
          <a:xfrm>
            <a:off x="755576" y="332656"/>
            <a:ext cx="7776864" cy="864096"/>
            <a:chOff x="1" y="474"/>
            <a:chExt cx="7498077" cy="705141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8" name="Прямоугольник 17"/>
            <p:cNvSpPr/>
            <p:nvPr/>
          </p:nvSpPr>
          <p:spPr>
            <a:xfrm>
              <a:off x="1" y="474"/>
              <a:ext cx="7498077" cy="705141"/>
            </a:xfrm>
            <a:prstGeom prst="rect">
              <a:avLst/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Прямоугольник 18"/>
            <p:cNvSpPr/>
            <p:nvPr/>
          </p:nvSpPr>
          <p:spPr>
            <a:xfrm>
              <a:off x="1" y="474"/>
              <a:ext cx="7498077" cy="70514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400" dirty="0" smtClean="0">
                  <a:latin typeface="Times New Roman" pitchFamily="18" charset="0"/>
                  <a:cs typeface="Times New Roman" pitchFamily="18" charset="0"/>
                </a:rPr>
                <a:t>ДОСТИЖЕНИЯ</a:t>
              </a:r>
              <a:endParaRPr lang="ru-RU" sz="44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5" name="AutoShape 2" descr="Зеленая Emerald геометрическая мозаика из витражного стекла фон.  Иллюстрация штока - иллюстрации насчитывающей зеленый, изумруд: 200965091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5" descr="Синий фон для презентации однотонный - 53 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Picture 2" descr="https://static7.depositphotos.com/1012083/727/i/950/depositphotos_7276668-stock-photo-colored-filmstrip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3236" b="79178" l="879" r="99219">
                        <a14:foregroundMark x1="12988" y1="77321" x2="90625" y2="78515"/>
                        <a14:foregroundMark x1="6250" y1="57692" x2="11816" y2="62865"/>
                        <a14:foregroundMark x1="3613" y1="55438" x2="5957" y2="57294"/>
                        <a14:foregroundMark x1="13477" y1="63926" x2="21973" y2="67241"/>
                        <a14:foregroundMark x1="23145" y1="68037" x2="32910" y2="70027"/>
                        <a14:foregroundMark x1="33594" y1="70557" x2="37598" y2="70822"/>
                        <a14:foregroundMark x1="40137" y1="71485" x2="47754" y2="71485"/>
                        <a14:foregroundMark x1="52441" y1="72281" x2="62109" y2="70955"/>
                        <a14:foregroundMark x1="64355" y1="70690" x2="73242" y2="69098"/>
                        <a14:foregroundMark x1="73438" y1="68833" x2="82617" y2="65385"/>
                        <a14:foregroundMark x1="95508" y1="56499" x2="89941" y2="618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84" t="48566" b="21355"/>
          <a:stretch/>
        </p:blipFill>
        <p:spPr bwMode="auto">
          <a:xfrm>
            <a:off x="-9053" y="4813740"/>
            <a:ext cx="9261573" cy="2071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6"/>
          <a:srcRect l="21236" t="14020" r="21349" b="14669"/>
          <a:stretch/>
        </p:blipFill>
        <p:spPr>
          <a:xfrm>
            <a:off x="3397585" y="1844824"/>
            <a:ext cx="2470559" cy="172600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33815" t="9210" r="34452" b="10200"/>
          <a:stretch/>
        </p:blipFill>
        <p:spPr>
          <a:xfrm>
            <a:off x="7618481" y="1365535"/>
            <a:ext cx="1418015" cy="2025733"/>
          </a:xfrm>
          <a:prstGeom prst="rect">
            <a:avLst/>
          </a:prstGeom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5616" y="3825771"/>
            <a:ext cx="1559441" cy="2102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5"/>
          <a:stretch/>
        </p:blipFill>
        <p:spPr bwMode="auto">
          <a:xfrm>
            <a:off x="6690846" y="3828938"/>
            <a:ext cx="1429019" cy="21376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92"/>
          <a:stretch/>
        </p:blipFill>
        <p:spPr bwMode="auto">
          <a:xfrm>
            <a:off x="3062771" y="3881204"/>
            <a:ext cx="3240360" cy="22241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Рисунок 19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63688" y="1631255"/>
            <a:ext cx="1381119" cy="20373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Picture 2" descr="F:\Доки, книги, дипломы\Грант РФ  400000.jp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2125" b="38667"/>
          <a:stretch/>
        </p:blipFill>
        <p:spPr bwMode="auto">
          <a:xfrm>
            <a:off x="6012160" y="1634422"/>
            <a:ext cx="1471654" cy="20294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8296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741</TotalTime>
  <Words>612</Words>
  <Application>Microsoft Office PowerPoint</Application>
  <PresentationFormat>Экран (4:3)</PresentationFormat>
  <Paragraphs>106</Paragraphs>
  <Slides>20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Алия Ильгизовна</dc:creator>
  <cp:lastModifiedBy>Врач</cp:lastModifiedBy>
  <cp:revision>82</cp:revision>
  <dcterms:created xsi:type="dcterms:W3CDTF">2022-03-18T05:21:11Z</dcterms:created>
  <dcterms:modified xsi:type="dcterms:W3CDTF">2022-03-28T13:11:11Z</dcterms:modified>
</cp:coreProperties>
</file>